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72" r:id="rId1"/>
    <p:sldMasterId id="2147483648" r:id="rId2"/>
  </p:sldMasterIdLst>
  <p:notesMasterIdLst>
    <p:notesMasterId r:id="rId37"/>
  </p:notesMasterIdLst>
  <p:sldIdLst>
    <p:sldId id="382" r:id="rId3"/>
    <p:sldId id="384" r:id="rId4"/>
    <p:sldId id="385" r:id="rId5"/>
    <p:sldId id="346" r:id="rId6"/>
    <p:sldId id="392" r:id="rId7"/>
    <p:sldId id="393" r:id="rId8"/>
    <p:sldId id="394" r:id="rId9"/>
    <p:sldId id="395" r:id="rId10"/>
    <p:sldId id="396" r:id="rId11"/>
    <p:sldId id="390" r:id="rId12"/>
    <p:sldId id="375" r:id="rId13"/>
    <p:sldId id="397" r:id="rId14"/>
    <p:sldId id="398" r:id="rId15"/>
    <p:sldId id="399" r:id="rId16"/>
    <p:sldId id="400" r:id="rId17"/>
    <p:sldId id="401" r:id="rId18"/>
    <p:sldId id="402" r:id="rId19"/>
    <p:sldId id="403" r:id="rId20"/>
    <p:sldId id="404" r:id="rId21"/>
    <p:sldId id="405" r:id="rId22"/>
    <p:sldId id="406" r:id="rId23"/>
    <p:sldId id="407" r:id="rId24"/>
    <p:sldId id="408" r:id="rId25"/>
    <p:sldId id="409" r:id="rId26"/>
    <p:sldId id="410" r:id="rId27"/>
    <p:sldId id="411" r:id="rId28"/>
    <p:sldId id="412" r:id="rId29"/>
    <p:sldId id="413" r:id="rId30"/>
    <p:sldId id="414" r:id="rId31"/>
    <p:sldId id="415" r:id="rId32"/>
    <p:sldId id="416" r:id="rId33"/>
    <p:sldId id="417" r:id="rId34"/>
    <p:sldId id="418" r:id="rId35"/>
    <p:sldId id="419" r:id="rId36"/>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F78"/>
    <a:srgbClr val="FFFCE9"/>
    <a:srgbClr val="00306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632" autoAdjust="0"/>
    <p:restoredTop sz="94607" autoAdjust="0"/>
  </p:normalViewPr>
  <p:slideViewPr>
    <p:cSldViewPr snapToObjects="1">
      <p:cViewPr varScale="1">
        <p:scale>
          <a:sx n="31" d="100"/>
          <a:sy n="31" d="100"/>
        </p:scale>
        <p:origin x="30" y="1758"/>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3EA05A5C-61DF-4D93-ADA7-AE1802859F23}" type="datetimeFigureOut">
              <a:rPr lang="en-US" smtClean="0"/>
              <a:t>6/14/2021</a:t>
            </a:fld>
            <a:endParaRPr lang="en-US"/>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95EB1FC1-E4E1-4CEC-9EAE-C40E8877A541}" type="slidenum">
              <a:rPr lang="en-US" smtClean="0"/>
              <a:t>‹#›</a:t>
            </a:fld>
            <a:endParaRPr lang="en-US"/>
          </a:p>
        </p:txBody>
      </p:sp>
    </p:spTree>
    <p:extLst>
      <p:ext uri="{BB962C8B-B14F-4D97-AF65-F5344CB8AC3E}">
        <p14:creationId xmlns:p14="http://schemas.microsoft.com/office/powerpoint/2010/main" val="16909774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276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09" indent="-285734" eaLnBrk="0" hangingPunct="0">
              <a:defRPr>
                <a:solidFill>
                  <a:schemeClr val="tx1"/>
                </a:solidFill>
                <a:latin typeface="Arial" charset="0"/>
              </a:defRPr>
            </a:lvl2pPr>
            <a:lvl3pPr marL="1142937" indent="-228587" eaLnBrk="0" hangingPunct="0">
              <a:defRPr>
                <a:solidFill>
                  <a:schemeClr val="tx1"/>
                </a:solidFill>
                <a:latin typeface="Arial" charset="0"/>
              </a:defRPr>
            </a:lvl3pPr>
            <a:lvl4pPr marL="1600111" indent="-228587" eaLnBrk="0" hangingPunct="0">
              <a:defRPr>
                <a:solidFill>
                  <a:schemeClr val="tx1"/>
                </a:solidFill>
                <a:latin typeface="Arial" charset="0"/>
              </a:defRPr>
            </a:lvl4pPr>
            <a:lvl5pPr marL="2057287" indent="-228587" eaLnBrk="0" hangingPunct="0">
              <a:defRPr>
                <a:solidFill>
                  <a:schemeClr val="tx1"/>
                </a:solidFill>
                <a:latin typeface="Arial" charset="0"/>
              </a:defRPr>
            </a:lvl5pPr>
            <a:lvl6pPr marL="2514461" indent="-228587" eaLnBrk="0" fontAlgn="base" hangingPunct="0">
              <a:spcBef>
                <a:spcPct val="0"/>
              </a:spcBef>
              <a:spcAft>
                <a:spcPct val="0"/>
              </a:spcAft>
              <a:defRPr>
                <a:solidFill>
                  <a:schemeClr val="tx1"/>
                </a:solidFill>
                <a:latin typeface="Arial" charset="0"/>
              </a:defRPr>
            </a:lvl6pPr>
            <a:lvl7pPr marL="2971635" indent="-228587" eaLnBrk="0" fontAlgn="base" hangingPunct="0">
              <a:spcBef>
                <a:spcPct val="0"/>
              </a:spcBef>
              <a:spcAft>
                <a:spcPct val="0"/>
              </a:spcAft>
              <a:defRPr>
                <a:solidFill>
                  <a:schemeClr val="tx1"/>
                </a:solidFill>
                <a:latin typeface="Arial" charset="0"/>
              </a:defRPr>
            </a:lvl7pPr>
            <a:lvl8pPr marL="3428811" indent="-228587" eaLnBrk="0" fontAlgn="base" hangingPunct="0">
              <a:spcBef>
                <a:spcPct val="0"/>
              </a:spcBef>
              <a:spcAft>
                <a:spcPct val="0"/>
              </a:spcAft>
              <a:defRPr>
                <a:solidFill>
                  <a:schemeClr val="tx1"/>
                </a:solidFill>
                <a:latin typeface="Arial" charset="0"/>
              </a:defRPr>
            </a:lvl8pPr>
            <a:lvl9pPr marL="3885985" indent="-228587" eaLnBrk="0" fontAlgn="base" hangingPunct="0">
              <a:spcBef>
                <a:spcPct val="0"/>
              </a:spcBef>
              <a:spcAft>
                <a:spcPct val="0"/>
              </a:spcAft>
              <a:defRPr>
                <a:solidFill>
                  <a:schemeClr val="tx1"/>
                </a:solidFill>
                <a:latin typeface="Arial" charset="0"/>
              </a:defRPr>
            </a:lvl9pPr>
          </a:lstStyle>
          <a:p>
            <a:pPr eaLnBrk="1" hangingPunct="1"/>
            <a:fld id="{88FC9038-E228-41F7-A454-63F449DD8A3D}" type="slidenum">
              <a:rPr lang="en-US" altLang="en-US" smtClean="0">
                <a:solidFill>
                  <a:prstClr val="black"/>
                </a:solidFill>
              </a:rPr>
              <a:pPr eaLnBrk="1" hangingPunct="1"/>
              <a:t>1</a:t>
            </a:fld>
            <a:endParaRPr lang="en-US" altLang="en-US">
              <a:solidFill>
                <a:prstClr val="black"/>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opt for an outdoor staging, you will need to accommodate for a well ventilated set up that mitigates elevated temperatures with emphasis on people with at-risk health conditions or medications. </a:t>
            </a:r>
          </a:p>
          <a:p>
            <a:r>
              <a:rPr lang="en-US" dirty="0"/>
              <a:t>Provide water, cooling fans and monitor guests</a:t>
            </a:r>
          </a:p>
        </p:txBody>
      </p:sp>
      <p:sp>
        <p:nvSpPr>
          <p:cNvPr id="4" name="Slide Number Placeholder 3"/>
          <p:cNvSpPr>
            <a:spLocks noGrp="1"/>
          </p:cNvSpPr>
          <p:nvPr>
            <p:ph type="sldNum" sz="quarter" idx="5"/>
          </p:nvPr>
        </p:nvSpPr>
        <p:spPr/>
        <p:txBody>
          <a:bodyPr/>
          <a:lstStyle/>
          <a:p>
            <a:fld id="{4BAF53EF-993C-FF42-8B62-CEF57763A78D}" type="slidenum">
              <a:rPr lang="en-US" smtClean="0"/>
              <a:t>19</a:t>
            </a:fld>
            <a:endParaRPr lang="en-US"/>
          </a:p>
        </p:txBody>
      </p:sp>
    </p:spTree>
    <p:extLst>
      <p:ext uri="{BB962C8B-B14F-4D97-AF65-F5344CB8AC3E}">
        <p14:creationId xmlns:p14="http://schemas.microsoft.com/office/powerpoint/2010/main" val="24223167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AF53EF-993C-FF42-8B62-CEF57763A78D}" type="slidenum">
              <a:rPr lang="en-US" smtClean="0"/>
              <a:t>20</a:t>
            </a:fld>
            <a:endParaRPr lang="en-US"/>
          </a:p>
        </p:txBody>
      </p:sp>
    </p:spTree>
    <p:extLst>
      <p:ext uri="{BB962C8B-B14F-4D97-AF65-F5344CB8AC3E}">
        <p14:creationId xmlns:p14="http://schemas.microsoft.com/office/powerpoint/2010/main" val="26381308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t>Location and signage of accessible parking:</a:t>
            </a:r>
          </a:p>
          <a:p>
            <a:pPr marL="171450" marR="0" lvl="0" indent="-171450" algn="l" defTabSz="457200" rtl="0" eaLnBrk="1" fontAlgn="auto" latinLnBrk="0" hangingPunct="1">
              <a:lnSpc>
                <a:spcPct val="100000"/>
              </a:lnSpc>
              <a:spcBef>
                <a:spcPts val="0"/>
              </a:spcBef>
              <a:spcAft>
                <a:spcPts val="0"/>
              </a:spcAft>
              <a:buClrTx/>
              <a:buSzTx/>
              <a:buFontTx/>
              <a:buChar char="-"/>
              <a:tabLst/>
              <a:defRPr/>
            </a:pPr>
            <a:r>
              <a:rPr lang="en-US" dirty="0"/>
              <a:t>Accessible parking should be closest to the entrance and exit with clear signage.  In AZ, parking greeting staff was trained to systematically ask guests using accessible parking if they preferred to receive the vaccination in their cars.</a:t>
            </a:r>
          </a:p>
          <a:p>
            <a:pPr marL="171450" marR="0" lvl="0" indent="-171450" algn="l" defTabSz="457200" rtl="0" eaLnBrk="1" fontAlgn="auto" latinLnBrk="0" hangingPunct="1">
              <a:lnSpc>
                <a:spcPct val="100000"/>
              </a:lnSpc>
              <a:spcBef>
                <a:spcPts val="0"/>
              </a:spcBef>
              <a:spcAft>
                <a:spcPts val="0"/>
              </a:spcAft>
              <a:buClrTx/>
              <a:buSzTx/>
              <a:buFontTx/>
              <a:buChar char="-"/>
              <a:tabLst/>
              <a:defRPr/>
            </a:pPr>
            <a:r>
              <a:rPr lang="en-US" dirty="0"/>
              <a:t>A typical problem identified was that the exit did not have a clear path of travel back to the parking. Operations preferred set-ups where guests exited a different way than they entered but this made it challenging to identify best parking locations. </a:t>
            </a:r>
          </a:p>
          <a:p>
            <a:pPr marL="171450" marR="0" lvl="0" indent="-171450" algn="l" defTabSz="457200" rtl="0" eaLnBrk="1" fontAlgn="auto" latinLnBrk="0" hangingPunct="1">
              <a:lnSpc>
                <a:spcPct val="100000"/>
              </a:lnSpc>
              <a:spcBef>
                <a:spcPts val="0"/>
              </a:spcBef>
              <a:spcAft>
                <a:spcPts val="0"/>
              </a:spcAft>
              <a:buClrTx/>
              <a:buSzTx/>
              <a:buFontTx/>
              <a:buChar char="-"/>
              <a:tabLst/>
              <a:defRPr/>
            </a:pPr>
            <a:r>
              <a:rPr lang="en-US" dirty="0"/>
              <a:t> </a:t>
            </a:r>
          </a:p>
          <a:p>
            <a:r>
              <a:rPr lang="en-US" b="1" dirty="0"/>
              <a:t>Bathrooms:</a:t>
            </a:r>
          </a:p>
          <a:p>
            <a:pPr marL="171450" indent="-171450">
              <a:buFontTx/>
              <a:buChar char="-"/>
            </a:pPr>
            <a:r>
              <a:rPr lang="en-US" b="0" dirty="0"/>
              <a:t>Locating bathrooms near the entrance allows guests to utilize it while waiting and as they exit the site</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t>Staff briefings:</a:t>
            </a:r>
          </a:p>
          <a:p>
            <a:pPr marL="171450" marR="0" lvl="0" indent="-171450" algn="l" defTabSz="457200" rtl="0" eaLnBrk="1" fontAlgn="auto" latinLnBrk="0" hangingPunct="1">
              <a:lnSpc>
                <a:spcPct val="100000"/>
              </a:lnSpc>
              <a:spcBef>
                <a:spcPts val="0"/>
              </a:spcBef>
              <a:spcAft>
                <a:spcPts val="0"/>
              </a:spcAft>
              <a:buClrTx/>
              <a:buSzTx/>
              <a:buFontTx/>
              <a:buChar char="-"/>
              <a:tabLst/>
              <a:defRPr/>
            </a:pPr>
            <a:r>
              <a:rPr lang="en-US" b="0" dirty="0"/>
              <a:t>Emphasize the independence model </a:t>
            </a:r>
          </a:p>
          <a:p>
            <a:pPr marL="171450" marR="0" lvl="0" indent="-171450" algn="l" defTabSz="457200" rtl="0" eaLnBrk="1" fontAlgn="auto" latinLnBrk="0" hangingPunct="1">
              <a:lnSpc>
                <a:spcPct val="100000"/>
              </a:lnSpc>
              <a:spcBef>
                <a:spcPts val="0"/>
              </a:spcBef>
              <a:spcAft>
                <a:spcPts val="0"/>
              </a:spcAft>
              <a:buClrTx/>
              <a:buSzTx/>
              <a:buFontTx/>
              <a:buChar char="-"/>
              <a:tabLst/>
              <a:defRPr/>
            </a:pPr>
            <a:r>
              <a:rPr lang="en-US" b="0" dirty="0"/>
              <a:t>Review communication equipment, language line and other resources regularly; staff</a:t>
            </a:r>
          </a:p>
          <a:p>
            <a:pPr marL="171450" marR="0" lvl="0" indent="-171450" algn="l" defTabSz="457200" rtl="0" eaLnBrk="1" fontAlgn="auto" latinLnBrk="0" hangingPunct="1">
              <a:lnSpc>
                <a:spcPct val="100000"/>
              </a:lnSpc>
              <a:spcBef>
                <a:spcPts val="0"/>
              </a:spcBef>
              <a:spcAft>
                <a:spcPts val="0"/>
              </a:spcAft>
              <a:buClrTx/>
              <a:buSzTx/>
              <a:buFontTx/>
              <a:buChar char="-"/>
              <a:tabLst/>
              <a:defRPr/>
            </a:pPr>
            <a:r>
              <a:rPr lang="en-US" dirty="0"/>
              <a:t>Another challenge:  Educating staff on the importance of setting up sites that can be used by people independently to the maximum extent possible. We have lots of FEMA mega-helpers</a:t>
            </a:r>
          </a:p>
          <a:p>
            <a:pPr marL="171450" marR="0" lvl="0" indent="-171450" algn="l" defTabSz="457200" rtl="0" eaLnBrk="1" fontAlgn="auto" latinLnBrk="0" hangingPunct="1">
              <a:lnSpc>
                <a:spcPct val="100000"/>
              </a:lnSpc>
              <a:spcBef>
                <a:spcPts val="0"/>
              </a:spcBef>
              <a:spcAft>
                <a:spcPts val="0"/>
              </a:spcAft>
              <a:buClrTx/>
              <a:buSzTx/>
              <a:buFontTx/>
              <a:buChar char="-"/>
              <a:tabLst/>
              <a:defRPr/>
            </a:pPr>
            <a:endParaRPr lang="en-US" b="1"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t>Review Set-up:</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t>- </a:t>
            </a:r>
            <a:r>
              <a:rPr lang="en-US" b="0" dirty="0"/>
              <a:t>Things get moved around easily at a mobile site.  Review the site regularly throughout the day to make sure pathways are clear, wheelchairs are out of the sun, handwipes may need refilled…</a:t>
            </a:r>
            <a:endParaRPr lang="en-US" b="1" dirty="0"/>
          </a:p>
          <a:p>
            <a:endParaRPr lang="en-US" dirty="0"/>
          </a:p>
        </p:txBody>
      </p:sp>
      <p:sp>
        <p:nvSpPr>
          <p:cNvPr id="4" name="Slide Number Placeholder 3"/>
          <p:cNvSpPr>
            <a:spLocks noGrp="1"/>
          </p:cNvSpPr>
          <p:nvPr>
            <p:ph type="sldNum" sz="quarter" idx="5"/>
          </p:nvPr>
        </p:nvSpPr>
        <p:spPr/>
        <p:txBody>
          <a:bodyPr/>
          <a:lstStyle/>
          <a:p>
            <a:fld id="{4BAF53EF-993C-FF42-8B62-CEF57763A78D}" type="slidenum">
              <a:rPr lang="en-US" smtClean="0"/>
              <a:t>21</a:t>
            </a:fld>
            <a:endParaRPr lang="en-US"/>
          </a:p>
        </p:txBody>
      </p:sp>
    </p:spTree>
    <p:extLst>
      <p:ext uri="{BB962C8B-B14F-4D97-AF65-F5344CB8AC3E}">
        <p14:creationId xmlns:p14="http://schemas.microsoft.com/office/powerpoint/2010/main" val="23588907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AF53EF-993C-FF42-8B62-CEF57763A78D}" type="slidenum">
              <a:rPr lang="en-US" smtClean="0"/>
              <a:t>22</a:t>
            </a:fld>
            <a:endParaRPr lang="en-US"/>
          </a:p>
        </p:txBody>
      </p:sp>
    </p:spTree>
    <p:extLst>
      <p:ext uri="{BB962C8B-B14F-4D97-AF65-F5344CB8AC3E}">
        <p14:creationId xmlns:p14="http://schemas.microsoft.com/office/powerpoint/2010/main" val="28206188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AF53EF-993C-FF42-8B62-CEF57763A78D}" type="slidenum">
              <a:rPr lang="en-US" smtClean="0"/>
              <a:t>23</a:t>
            </a:fld>
            <a:endParaRPr lang="en-US"/>
          </a:p>
        </p:txBody>
      </p:sp>
    </p:spTree>
    <p:extLst>
      <p:ext uri="{BB962C8B-B14F-4D97-AF65-F5344CB8AC3E}">
        <p14:creationId xmlns:p14="http://schemas.microsoft.com/office/powerpoint/2010/main" val="42531287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Available accessible formats including VRI, remote interpreters</a:t>
            </a:r>
          </a:p>
          <a:p>
            <a:pPr marL="628650" lvl="1" indent="-171450">
              <a:buFont typeface="Arial" panose="020B0604020202020204" pitchFamily="34" charset="0"/>
              <a:buChar char="•"/>
            </a:pPr>
            <a:r>
              <a:rPr lang="en-US" dirty="0">
                <a:solidFill>
                  <a:srgbClr val="FF0000"/>
                </a:solidFill>
              </a:rPr>
              <a:t>In AZ, we effectively used remote ASL interpreter services via FEMA VRI and the Limited English Proficiency to assist patients speaking other languages.</a:t>
            </a:r>
          </a:p>
          <a:p>
            <a:pPr marL="171450" indent="-171450">
              <a:buFont typeface="Arial" panose="020B0604020202020204" pitchFamily="34" charset="0"/>
              <a:buChar char="•"/>
            </a:pPr>
            <a:r>
              <a:rPr lang="en-US" dirty="0"/>
              <a:t>Communication and accessibility kit.</a:t>
            </a:r>
          </a:p>
          <a:p>
            <a:pPr marL="628650" marR="0" lvl="1"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One Disability Accessibility Communications kit per MVU site was sourced. Staff were trained on how to use its contents to improve accessibility at the site.</a:t>
            </a:r>
          </a:p>
          <a:p>
            <a:pPr marL="171450" indent="-171450">
              <a:buFont typeface="Arial" panose="020B0604020202020204" pitchFamily="34" charset="0"/>
              <a:buChar char="•"/>
            </a:pPr>
            <a:r>
              <a:rPr lang="en-US" dirty="0"/>
              <a:t>Sturdy chairs that can accommodate all guests</a:t>
            </a:r>
          </a:p>
          <a:p>
            <a:pPr marL="628650" marR="0" lvl="1"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Made recommendations to source sturdier chairs with weight limit of 350lbs. Sturdier chairs were placed in waiting areas as well as at the vaccination tables.</a:t>
            </a:r>
          </a:p>
          <a:p>
            <a:pPr marL="171450" indent="-171450">
              <a:buFont typeface="Arial" panose="020B0604020202020204" pitchFamily="34" charset="0"/>
              <a:buChar char="•"/>
            </a:pPr>
            <a:r>
              <a:rPr lang="en-US" dirty="0"/>
              <a:t>Three wheelchairs available per site, with one being XL.</a:t>
            </a:r>
          </a:p>
          <a:p>
            <a:pPr marL="628650" marR="0" lvl="1"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At least one XL wheelchair 27’’ wide was sourced and additional 20’’ wide wheelchair was sourced. A total of 3 wheelchairs of varying sizes where sourced per MVU site and are available to patients of most body types.</a:t>
            </a:r>
          </a:p>
          <a:p>
            <a:pPr marL="171450" indent="-171450">
              <a:buFont typeface="Arial" panose="020B0604020202020204" pitchFamily="34" charset="0"/>
              <a:buChar char="•"/>
            </a:pPr>
            <a:r>
              <a:rPr lang="en-US" dirty="0"/>
              <a:t>Tents were adjusted throughout the day to maintain shade.</a:t>
            </a:r>
          </a:p>
          <a:p>
            <a:pPr marL="628650" marR="0" lvl="1"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Shade was provided and adjusted throughout operational hours using tarps in coordination with our logistics partners.</a:t>
            </a:r>
          </a:p>
          <a:p>
            <a:pPr marL="171450" indent="-171450">
              <a:buFont typeface="Arial" panose="020B0604020202020204" pitchFamily="34" charset="0"/>
              <a:buChar char="•"/>
            </a:pPr>
            <a:r>
              <a:rPr lang="en-US" dirty="0"/>
              <a:t>Signage identified services available (VRI, Interpreters, parking).</a:t>
            </a:r>
          </a:p>
          <a:p>
            <a:pPr marL="628650" marR="0" lvl="1"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Directional signs and signs showing available services were sourced and placed in the waiting areas. Accessible parking signs and van accessible parking sings were provided.</a:t>
            </a:r>
          </a:p>
          <a:p>
            <a:pPr marL="171450" indent="-171450">
              <a:buFont typeface="Arial" panose="020B0604020202020204" pitchFamily="34" charset="0"/>
              <a:buChar char="•"/>
            </a:pPr>
            <a:r>
              <a:rPr lang="en-US" dirty="0"/>
              <a:t>Cooling fans and cold water were provided</a:t>
            </a:r>
          </a:p>
          <a:p>
            <a:pPr marL="628650" lvl="1" indent="-171450">
              <a:buFont typeface="Arial" panose="020B0604020202020204" pitchFamily="34" charset="0"/>
              <a:buChar char="•"/>
            </a:pPr>
            <a:r>
              <a:rPr lang="en-US" dirty="0"/>
              <a:t>Cooling fans and bottled water where provided in wait areas.</a:t>
            </a:r>
          </a:p>
          <a:p>
            <a:pPr marL="171450" indent="-171450">
              <a:buFont typeface="Arial" panose="020B0604020202020204" pitchFamily="34" charset="0"/>
              <a:buChar char="•"/>
            </a:pPr>
            <a:r>
              <a:rPr lang="en-US" dirty="0"/>
              <a:t>Privacy tent was available and utilized. Also, guests were offered to be vaccinated in their cars</a:t>
            </a:r>
          </a:p>
          <a:p>
            <a:pPr marL="742950" lvl="1" indent="-285750">
              <a:buFont typeface="Arial" panose="020B0604020202020204" pitchFamily="34" charset="0"/>
              <a:buChar char="•"/>
            </a:pPr>
            <a:r>
              <a:rPr lang="en-US" dirty="0"/>
              <a:t>Provided reasonable accommodation tents for shots in arms based on religious preference, privacy concerns, or religious preference.</a:t>
            </a:r>
          </a:p>
          <a:p>
            <a:pPr marL="742950" lvl="1" indent="-285750">
              <a:buFont typeface="Arial" panose="020B0604020202020204" pitchFamily="34" charset="0"/>
              <a:buChar char="•"/>
            </a:pPr>
            <a:r>
              <a:rPr lang="en-US" dirty="0"/>
              <a:t>Accommodated patients by also vaccinating in cars.</a:t>
            </a:r>
          </a:p>
          <a:p>
            <a:endParaRPr lang="en-US" dirty="0"/>
          </a:p>
        </p:txBody>
      </p:sp>
      <p:sp>
        <p:nvSpPr>
          <p:cNvPr id="4" name="Slide Number Placeholder 3"/>
          <p:cNvSpPr>
            <a:spLocks noGrp="1"/>
          </p:cNvSpPr>
          <p:nvPr>
            <p:ph type="sldNum" sz="quarter" idx="5"/>
          </p:nvPr>
        </p:nvSpPr>
        <p:spPr/>
        <p:txBody>
          <a:bodyPr/>
          <a:lstStyle/>
          <a:p>
            <a:fld id="{4BAF53EF-993C-FF42-8B62-CEF57763A78D}" type="slidenum">
              <a:rPr lang="en-US" smtClean="0"/>
              <a:t>24</a:t>
            </a:fld>
            <a:endParaRPr lang="en-US"/>
          </a:p>
        </p:txBody>
      </p:sp>
    </p:spTree>
    <p:extLst>
      <p:ext uri="{BB962C8B-B14F-4D97-AF65-F5344CB8AC3E}">
        <p14:creationId xmlns:p14="http://schemas.microsoft.com/office/powerpoint/2010/main" val="7449671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Outreach and Coordination:</a:t>
            </a:r>
          </a:p>
          <a:p>
            <a:pPr marL="628650" lvl="1" indent="-171450">
              <a:buFont typeface="Arial" panose="020B0604020202020204" pitchFamily="34" charset="0"/>
              <a:buChar char="•"/>
            </a:pPr>
            <a:r>
              <a:rPr lang="en-US" dirty="0"/>
              <a:t>Identified  Disability Organizations and non-profit agencies in the area.</a:t>
            </a:r>
          </a:p>
          <a:p>
            <a:pPr marL="1085850" lvl="2" indent="-171450">
              <a:buFont typeface="Arial" panose="020B0604020202020204" pitchFamily="34" charset="0"/>
              <a:buChar char="•"/>
            </a:pPr>
            <a:endParaRPr lang="en-US" dirty="0"/>
          </a:p>
          <a:p>
            <a:pPr marL="628650" lvl="1" indent="-171450">
              <a:buFont typeface="Arial" panose="020B0604020202020204" pitchFamily="34" charset="0"/>
              <a:buChar char="•"/>
            </a:pPr>
            <a:r>
              <a:rPr lang="en-US" dirty="0"/>
              <a:t>Compiled data and shared with FEMA Voluntary Agency Liaisons (VAL)</a:t>
            </a:r>
          </a:p>
          <a:p>
            <a:pPr marL="1085850" lvl="2" indent="-171450">
              <a:buFont typeface="Arial" panose="020B0604020202020204" pitchFamily="34" charset="0"/>
              <a:buChar char="•"/>
            </a:pPr>
            <a:r>
              <a:rPr lang="en-US" dirty="0"/>
              <a:t>Shared a list of disability organizations in the area to the VAL that would benefit from the Mass Vaccination Campaign in Southern Arizona.</a:t>
            </a:r>
          </a:p>
          <a:p>
            <a:pPr marL="628650" lvl="1" indent="-171450">
              <a:buFont typeface="Arial" panose="020B0604020202020204" pitchFamily="34" charset="0"/>
              <a:buChar char="•"/>
            </a:pPr>
            <a:r>
              <a:rPr lang="en-US" dirty="0"/>
              <a:t>Conducted outreach canvasing organizations in the area around the site.</a:t>
            </a:r>
          </a:p>
          <a:p>
            <a:pPr marL="1085850" lvl="2" indent="-171450">
              <a:buFont typeface="Arial" panose="020B0604020202020204" pitchFamily="34" charset="0"/>
              <a:buChar char="•"/>
            </a:pPr>
            <a:r>
              <a:rPr lang="en-US" dirty="0"/>
              <a:t>VAL conducted community outreach and distributed flyers to multiple organizations in the area. Disability Integration Advisors met with some Disability Organizations and provided them with a list of mobile vaccination sites in the area and the schedule of operations.</a:t>
            </a:r>
          </a:p>
          <a:p>
            <a:pPr lvl="1"/>
            <a:endParaRPr lang="en-US" dirty="0"/>
          </a:p>
          <a:p>
            <a:endParaRPr lang="en-US" dirty="0"/>
          </a:p>
        </p:txBody>
      </p:sp>
      <p:sp>
        <p:nvSpPr>
          <p:cNvPr id="4" name="Slide Number Placeholder 3"/>
          <p:cNvSpPr>
            <a:spLocks noGrp="1"/>
          </p:cNvSpPr>
          <p:nvPr>
            <p:ph type="sldNum" sz="quarter" idx="5"/>
          </p:nvPr>
        </p:nvSpPr>
        <p:spPr/>
        <p:txBody>
          <a:bodyPr/>
          <a:lstStyle/>
          <a:p>
            <a:fld id="{4BAF53EF-993C-FF42-8B62-CEF57763A78D}" type="slidenum">
              <a:rPr lang="en-US" smtClean="0"/>
              <a:t>25</a:t>
            </a:fld>
            <a:endParaRPr lang="en-US"/>
          </a:p>
        </p:txBody>
      </p:sp>
    </p:spTree>
    <p:extLst>
      <p:ext uri="{BB962C8B-B14F-4D97-AF65-F5344CB8AC3E}">
        <p14:creationId xmlns:p14="http://schemas.microsoft.com/office/powerpoint/2010/main" val="42229278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AF53EF-993C-FF42-8B62-CEF57763A78D}" type="slidenum">
              <a:rPr lang="en-US" smtClean="0"/>
              <a:t>26</a:t>
            </a:fld>
            <a:endParaRPr lang="en-US"/>
          </a:p>
        </p:txBody>
      </p:sp>
    </p:spTree>
    <p:extLst>
      <p:ext uri="{BB962C8B-B14F-4D97-AF65-F5344CB8AC3E}">
        <p14:creationId xmlns:p14="http://schemas.microsoft.com/office/powerpoint/2010/main" val="34466599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When setting up a site from scratch, a lot of signage is needed. Additional personnel is also needed to guide and orient people to the site.</a:t>
            </a:r>
          </a:p>
          <a:p>
            <a:pPr marL="171450" indent="-171450">
              <a:buFontTx/>
              <a:buChar char="-"/>
            </a:pPr>
            <a:r>
              <a:rPr lang="en-US" dirty="0"/>
              <a:t>Close coordination with State/ county early on to make recommendations about what should be included in contract. For example, the chairs provided by the “special event” contractor were not sturdy and could not accommodate many of the guests (weight limit 205 pound capability).</a:t>
            </a:r>
          </a:p>
        </p:txBody>
      </p:sp>
      <p:sp>
        <p:nvSpPr>
          <p:cNvPr id="4" name="Slide Number Placeholder 3"/>
          <p:cNvSpPr>
            <a:spLocks noGrp="1"/>
          </p:cNvSpPr>
          <p:nvPr>
            <p:ph type="sldNum" sz="quarter" idx="5"/>
          </p:nvPr>
        </p:nvSpPr>
        <p:spPr/>
        <p:txBody>
          <a:bodyPr/>
          <a:lstStyle/>
          <a:p>
            <a:fld id="{4BAF53EF-993C-FF42-8B62-CEF57763A78D}" type="slidenum">
              <a:rPr lang="en-US" smtClean="0"/>
              <a:t>27</a:t>
            </a:fld>
            <a:endParaRPr lang="en-US"/>
          </a:p>
        </p:txBody>
      </p:sp>
    </p:spTree>
    <p:extLst>
      <p:ext uri="{BB962C8B-B14F-4D97-AF65-F5344CB8AC3E}">
        <p14:creationId xmlns:p14="http://schemas.microsoft.com/office/powerpoint/2010/main" val="4175571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picture,  you are seeing an accommodation for people using a wheelchair or with limited use of their lower extremities.  The handwash station in appearance is reachable but it cannot be operated unless a pedal is pressed. Hence, a handwash sanitizing towels pack was taped at the sink base.  Still, it does not help with the stigma or with the task of providing equal access.</a:t>
            </a:r>
          </a:p>
        </p:txBody>
      </p:sp>
      <p:sp>
        <p:nvSpPr>
          <p:cNvPr id="4" name="Slide Number Placeholder 3"/>
          <p:cNvSpPr>
            <a:spLocks noGrp="1"/>
          </p:cNvSpPr>
          <p:nvPr>
            <p:ph type="sldNum" sz="quarter" idx="5"/>
          </p:nvPr>
        </p:nvSpPr>
        <p:spPr/>
        <p:txBody>
          <a:bodyPr/>
          <a:lstStyle/>
          <a:p>
            <a:fld id="{4BAF53EF-993C-FF42-8B62-CEF57763A78D}" type="slidenum">
              <a:rPr lang="en-US" smtClean="0"/>
              <a:t>28</a:t>
            </a:fld>
            <a:endParaRPr lang="en-US"/>
          </a:p>
        </p:txBody>
      </p:sp>
    </p:spTree>
    <p:extLst>
      <p:ext uri="{BB962C8B-B14F-4D97-AF65-F5344CB8AC3E}">
        <p14:creationId xmlns:p14="http://schemas.microsoft.com/office/powerpoint/2010/main" val="9763038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276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09" indent="-285734" eaLnBrk="0" hangingPunct="0">
              <a:defRPr>
                <a:solidFill>
                  <a:schemeClr val="tx1"/>
                </a:solidFill>
                <a:latin typeface="Arial" charset="0"/>
              </a:defRPr>
            </a:lvl2pPr>
            <a:lvl3pPr marL="1142937" indent="-228587" eaLnBrk="0" hangingPunct="0">
              <a:defRPr>
                <a:solidFill>
                  <a:schemeClr val="tx1"/>
                </a:solidFill>
                <a:latin typeface="Arial" charset="0"/>
              </a:defRPr>
            </a:lvl3pPr>
            <a:lvl4pPr marL="1600111" indent="-228587" eaLnBrk="0" hangingPunct="0">
              <a:defRPr>
                <a:solidFill>
                  <a:schemeClr val="tx1"/>
                </a:solidFill>
                <a:latin typeface="Arial" charset="0"/>
              </a:defRPr>
            </a:lvl4pPr>
            <a:lvl5pPr marL="2057287" indent="-228587" eaLnBrk="0" hangingPunct="0">
              <a:defRPr>
                <a:solidFill>
                  <a:schemeClr val="tx1"/>
                </a:solidFill>
                <a:latin typeface="Arial" charset="0"/>
              </a:defRPr>
            </a:lvl5pPr>
            <a:lvl6pPr marL="2514461" indent="-228587" eaLnBrk="0" fontAlgn="base" hangingPunct="0">
              <a:spcBef>
                <a:spcPct val="0"/>
              </a:spcBef>
              <a:spcAft>
                <a:spcPct val="0"/>
              </a:spcAft>
              <a:defRPr>
                <a:solidFill>
                  <a:schemeClr val="tx1"/>
                </a:solidFill>
                <a:latin typeface="Arial" charset="0"/>
              </a:defRPr>
            </a:lvl6pPr>
            <a:lvl7pPr marL="2971635" indent="-228587" eaLnBrk="0" fontAlgn="base" hangingPunct="0">
              <a:spcBef>
                <a:spcPct val="0"/>
              </a:spcBef>
              <a:spcAft>
                <a:spcPct val="0"/>
              </a:spcAft>
              <a:defRPr>
                <a:solidFill>
                  <a:schemeClr val="tx1"/>
                </a:solidFill>
                <a:latin typeface="Arial" charset="0"/>
              </a:defRPr>
            </a:lvl7pPr>
            <a:lvl8pPr marL="3428811" indent="-228587" eaLnBrk="0" fontAlgn="base" hangingPunct="0">
              <a:spcBef>
                <a:spcPct val="0"/>
              </a:spcBef>
              <a:spcAft>
                <a:spcPct val="0"/>
              </a:spcAft>
              <a:defRPr>
                <a:solidFill>
                  <a:schemeClr val="tx1"/>
                </a:solidFill>
                <a:latin typeface="Arial" charset="0"/>
              </a:defRPr>
            </a:lvl8pPr>
            <a:lvl9pPr marL="3885985" indent="-228587" eaLnBrk="0" fontAlgn="base" hangingPunct="0">
              <a:spcBef>
                <a:spcPct val="0"/>
              </a:spcBef>
              <a:spcAft>
                <a:spcPct val="0"/>
              </a:spcAft>
              <a:defRPr>
                <a:solidFill>
                  <a:schemeClr val="tx1"/>
                </a:solidFill>
                <a:latin typeface="Arial" charset="0"/>
              </a:defRPr>
            </a:lvl9pPr>
          </a:lstStyle>
          <a:p>
            <a:pPr eaLnBrk="1" hangingPunct="1"/>
            <a:fld id="{88FC9038-E228-41F7-A454-63F449DD8A3D}" type="slidenum">
              <a:rPr lang="en-US" altLang="en-US" smtClean="0">
                <a:solidFill>
                  <a:prstClr val="black"/>
                </a:solidFill>
              </a:rPr>
              <a:pPr eaLnBrk="1" hangingPunct="1"/>
              <a:t>11</a:t>
            </a:fld>
            <a:endParaRPr lang="en-US" altLang="en-US">
              <a:solidFill>
                <a:prstClr val="black"/>
              </a:solidFil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AF53EF-993C-FF42-8B62-CEF57763A78D}" type="slidenum">
              <a:rPr lang="en-US" smtClean="0"/>
              <a:t>29</a:t>
            </a:fld>
            <a:endParaRPr lang="en-US"/>
          </a:p>
        </p:txBody>
      </p:sp>
    </p:spTree>
    <p:extLst>
      <p:ext uri="{BB962C8B-B14F-4D97-AF65-F5344CB8AC3E}">
        <p14:creationId xmlns:p14="http://schemas.microsoft.com/office/powerpoint/2010/main" val="396521577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u="none" strike="noStrike" kern="1200" baseline="0" dirty="0">
              <a:solidFill>
                <a:schemeClr val="tx1"/>
              </a:solidFill>
              <a:latin typeface="+mn-lt"/>
              <a:ea typeface="+mn-ea"/>
              <a:cs typeface="+mn-cs"/>
            </a:endParaRP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 Yakima Health District, Yakima Emergency Management, Yakima County, Yakima Fire and Police Department, Signal Health, Columbia Safety, Western Washington Incident Management Team 3, Washington State Emergency Management, Washington Department of Health, FEMA Region 10, Department of Defense, CICA, and community stakeholders. 	</a:t>
            </a:r>
          </a:p>
          <a:p>
            <a:pPr marL="171450" indent="-171450">
              <a:buFont typeface="Arial" panose="020B0604020202020204" pitchFamily="34" charset="0"/>
              <a:buChar char="•"/>
            </a:pPr>
            <a:endParaRPr lang="en-US" sz="1200" b="0" i="0" u="none" strike="noStrike" kern="1200" baseline="0" dirty="0">
              <a:solidFill>
                <a:schemeClr val="tx1"/>
              </a:solidFill>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4BAF53EF-993C-FF42-8B62-CEF57763A78D}" type="slidenum">
              <a:rPr lang="en-US" smtClean="0"/>
              <a:t>30</a:t>
            </a:fld>
            <a:endParaRPr lang="en-US"/>
          </a:p>
        </p:txBody>
      </p:sp>
    </p:spTree>
    <p:extLst>
      <p:ext uri="{BB962C8B-B14F-4D97-AF65-F5344CB8AC3E}">
        <p14:creationId xmlns:p14="http://schemas.microsoft.com/office/powerpoint/2010/main" val="40997319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AF53EF-993C-FF42-8B62-CEF57763A78D}" type="slidenum">
              <a:rPr lang="en-US" smtClean="0"/>
              <a:t>33</a:t>
            </a:fld>
            <a:endParaRPr lang="en-US"/>
          </a:p>
        </p:txBody>
      </p:sp>
    </p:spTree>
    <p:extLst>
      <p:ext uri="{BB962C8B-B14F-4D97-AF65-F5344CB8AC3E}">
        <p14:creationId xmlns:p14="http://schemas.microsoft.com/office/powerpoint/2010/main" val="73876408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AF53EF-993C-FF42-8B62-CEF57763A78D}" type="slidenum">
              <a:rPr lang="en-US" smtClean="0"/>
              <a:t>34</a:t>
            </a:fld>
            <a:endParaRPr lang="en-US"/>
          </a:p>
        </p:txBody>
      </p:sp>
    </p:spTree>
    <p:extLst>
      <p:ext uri="{BB962C8B-B14F-4D97-AF65-F5344CB8AC3E}">
        <p14:creationId xmlns:p14="http://schemas.microsoft.com/office/powerpoint/2010/main" val="23568065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800" b="0" kern="1200" dirty="0">
                <a:solidFill>
                  <a:schemeClr val="tx1"/>
                </a:solidFill>
                <a:latin typeface="+mn-lt"/>
                <a:ea typeface="+mn-ea"/>
                <a:cs typeface="Times New Roman" panose="02020603050405020304" pitchFamily="18" charset="0"/>
              </a:rPr>
              <a:t>(Title Slide Option 1)</a:t>
            </a:r>
            <a:endParaRPr lang="en-US" dirty="0"/>
          </a:p>
        </p:txBody>
      </p:sp>
      <p:sp>
        <p:nvSpPr>
          <p:cNvPr id="4" name="Slide Number Placeholder 3"/>
          <p:cNvSpPr>
            <a:spLocks noGrp="1"/>
          </p:cNvSpPr>
          <p:nvPr>
            <p:ph type="sldNum" sz="quarter" idx="5"/>
          </p:nvPr>
        </p:nvSpPr>
        <p:spPr/>
        <p:txBody>
          <a:bodyPr/>
          <a:lstStyle/>
          <a:p>
            <a:fld id="{4BAF53EF-993C-FF42-8B62-CEF57763A78D}" type="slidenum">
              <a:rPr lang="en-US" smtClean="0"/>
              <a:t>12</a:t>
            </a:fld>
            <a:endParaRPr lang="en-US"/>
          </a:p>
        </p:txBody>
      </p:sp>
    </p:spTree>
    <p:extLst>
      <p:ext uri="{BB962C8B-B14F-4D97-AF65-F5344CB8AC3E}">
        <p14:creationId xmlns:p14="http://schemas.microsoft.com/office/powerpoint/2010/main" val="165580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AF53EF-993C-FF42-8B62-CEF57763A78D}" type="slidenum">
              <a:rPr lang="en-US" smtClean="0"/>
              <a:t>13</a:t>
            </a:fld>
            <a:endParaRPr lang="en-US"/>
          </a:p>
        </p:txBody>
      </p:sp>
    </p:spTree>
    <p:extLst>
      <p:ext uri="{BB962C8B-B14F-4D97-AF65-F5344CB8AC3E}">
        <p14:creationId xmlns:p14="http://schemas.microsoft.com/office/powerpoint/2010/main" val="39844617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AF53EF-993C-FF42-8B62-CEF57763A78D}" type="slidenum">
              <a:rPr lang="en-US" smtClean="0"/>
              <a:t>14</a:t>
            </a:fld>
            <a:endParaRPr lang="en-US"/>
          </a:p>
        </p:txBody>
      </p:sp>
    </p:spTree>
    <p:extLst>
      <p:ext uri="{BB962C8B-B14F-4D97-AF65-F5344CB8AC3E}">
        <p14:creationId xmlns:p14="http://schemas.microsoft.com/office/powerpoint/2010/main" val="7207863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AF53EF-993C-FF42-8B62-CEF57763A78D}" type="slidenum">
              <a:rPr lang="en-US" smtClean="0"/>
              <a:t>15</a:t>
            </a:fld>
            <a:endParaRPr lang="en-US"/>
          </a:p>
        </p:txBody>
      </p:sp>
    </p:spTree>
    <p:extLst>
      <p:ext uri="{BB962C8B-B14F-4D97-AF65-F5344CB8AC3E}">
        <p14:creationId xmlns:p14="http://schemas.microsoft.com/office/powerpoint/2010/main" val="42637507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AF53EF-993C-FF42-8B62-CEF57763A78D}" type="slidenum">
              <a:rPr lang="en-US" smtClean="0"/>
              <a:t>16</a:t>
            </a:fld>
            <a:endParaRPr lang="en-US"/>
          </a:p>
        </p:txBody>
      </p:sp>
    </p:spTree>
    <p:extLst>
      <p:ext uri="{BB962C8B-B14F-4D97-AF65-F5344CB8AC3E}">
        <p14:creationId xmlns:p14="http://schemas.microsoft.com/office/powerpoint/2010/main" val="29836100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Divider Slide</a:t>
            </a:r>
          </a:p>
        </p:txBody>
      </p:sp>
      <p:sp>
        <p:nvSpPr>
          <p:cNvPr id="4" name="Slide Number Placeholder 3"/>
          <p:cNvSpPr>
            <a:spLocks noGrp="1"/>
          </p:cNvSpPr>
          <p:nvPr>
            <p:ph type="sldNum" sz="quarter" idx="5"/>
          </p:nvPr>
        </p:nvSpPr>
        <p:spPr/>
        <p:txBody>
          <a:bodyPr/>
          <a:lstStyle/>
          <a:p>
            <a:fld id="{4BAF53EF-993C-FF42-8B62-CEF57763A78D}" type="slidenum">
              <a:rPr lang="en-US" smtClean="0"/>
              <a:t>17</a:t>
            </a:fld>
            <a:endParaRPr lang="en-US"/>
          </a:p>
        </p:txBody>
      </p:sp>
    </p:spTree>
    <p:extLst>
      <p:ext uri="{BB962C8B-B14F-4D97-AF65-F5344CB8AC3E}">
        <p14:creationId xmlns:p14="http://schemas.microsoft.com/office/powerpoint/2010/main" val="38697056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AF53EF-993C-FF42-8B62-CEF57763A78D}" type="slidenum">
              <a:rPr lang="en-US" smtClean="0"/>
              <a:t>18</a:t>
            </a:fld>
            <a:endParaRPr lang="en-US"/>
          </a:p>
        </p:txBody>
      </p:sp>
    </p:spTree>
    <p:extLst>
      <p:ext uri="{BB962C8B-B14F-4D97-AF65-F5344CB8AC3E}">
        <p14:creationId xmlns:p14="http://schemas.microsoft.com/office/powerpoint/2010/main" val="127270917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3" name="Picture 2" descr="Title.cw.jpg"/>
          <p:cNvPicPr>
            <a:picLocks noChangeAspect="1"/>
          </p:cNvPicPr>
          <p:nvPr userDrawn="1"/>
        </p:nvPicPr>
        <p:blipFill>
          <a:blip r:embed="rId2"/>
          <a:srcRect t="35897"/>
          <a:stretch>
            <a:fillRect/>
          </a:stretch>
        </p:blipFill>
        <p:spPr>
          <a:xfrm>
            <a:off x="0" y="3048000"/>
            <a:ext cx="12192000" cy="3810000"/>
          </a:xfrm>
          <a:prstGeom prst="rect">
            <a:avLst/>
          </a:prstGeom>
        </p:spPr>
      </p:pic>
      <p:pic>
        <p:nvPicPr>
          <p:cNvPr id="4" name="Picture 3" descr="CalOES-Horizontal-Large-trans-PNG.png"/>
          <p:cNvPicPr>
            <a:picLocks noChangeAspect="1"/>
          </p:cNvPicPr>
          <p:nvPr userDrawn="1"/>
        </p:nvPicPr>
        <p:blipFill>
          <a:blip r:embed="rId3"/>
          <a:stretch>
            <a:fillRect/>
          </a:stretch>
        </p:blipFill>
        <p:spPr>
          <a:xfrm>
            <a:off x="2743200" y="533400"/>
            <a:ext cx="6552709" cy="1905000"/>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6" name="Picture 5" descr="GoldBack.cw.jpg"/>
          <p:cNvPicPr>
            <a:picLocks noChangeAspect="1"/>
          </p:cNvPicPr>
          <p:nvPr userDrawn="1"/>
        </p:nvPicPr>
        <p:blipFill>
          <a:blip r:embed="rId2"/>
          <a:stretch>
            <a:fillRect/>
          </a:stretch>
        </p:blipFill>
        <p:spPr>
          <a:xfrm>
            <a:off x="0" y="12192"/>
            <a:ext cx="12205547" cy="6845808"/>
          </a:xfrm>
          <a:prstGeom prst="rect">
            <a:avLst/>
          </a:prstGeom>
        </p:spPr>
      </p:pic>
      <p:pic>
        <p:nvPicPr>
          <p:cNvPr id="8" name="Picture 7" descr="Bar.jpg"/>
          <p:cNvPicPr>
            <a:picLocks noChangeAspect="1"/>
          </p:cNvPicPr>
          <p:nvPr userDrawn="1"/>
        </p:nvPicPr>
        <p:blipFill>
          <a:blip r:embed="rId3"/>
          <a:stretch>
            <a:fillRect/>
          </a:stretch>
        </p:blipFill>
        <p:spPr>
          <a:xfrm>
            <a:off x="0" y="-4064"/>
            <a:ext cx="12205547" cy="152569"/>
          </a:xfrm>
          <a:prstGeom prst="rect">
            <a:avLst/>
          </a:prstGeom>
        </p:spPr>
      </p:pic>
      <p:sp>
        <p:nvSpPr>
          <p:cNvPr id="12" name="Title 1"/>
          <p:cNvSpPr>
            <a:spLocks noGrp="1"/>
          </p:cNvSpPr>
          <p:nvPr>
            <p:ph type="ctrTitle"/>
          </p:nvPr>
        </p:nvSpPr>
        <p:spPr>
          <a:xfrm>
            <a:off x="872760" y="762001"/>
            <a:ext cx="10464800" cy="1069975"/>
          </a:xfrm>
        </p:spPr>
        <p:txBody>
          <a:bodyPr wrap="square"/>
          <a:lstStyle>
            <a:lvl1pPr algn="l">
              <a:defRPr b="0">
                <a:solidFill>
                  <a:srgbClr val="003F78"/>
                </a:solidFill>
              </a:defRPr>
            </a:lvl1pPr>
          </a:lstStyle>
          <a:p>
            <a:r>
              <a:rPr lang="en-US" dirty="0"/>
              <a:t>Click to edit Master title style</a:t>
            </a:r>
          </a:p>
        </p:txBody>
      </p:sp>
      <p:sp>
        <p:nvSpPr>
          <p:cNvPr id="13" name="Content Placeholder 2"/>
          <p:cNvSpPr>
            <a:spLocks noGrp="1"/>
          </p:cNvSpPr>
          <p:nvPr>
            <p:ph sz="half" idx="1"/>
          </p:nvPr>
        </p:nvSpPr>
        <p:spPr>
          <a:xfrm>
            <a:off x="872760" y="1984376"/>
            <a:ext cx="6908800" cy="3425825"/>
          </a:xfrm>
        </p:spPr>
        <p:txBody>
          <a:bodyPr/>
          <a:lstStyle>
            <a:lvl1pPr>
              <a:buClr>
                <a:srgbClr val="003F78"/>
              </a:buClr>
              <a:defRPr sz="3800"/>
            </a:lvl1pPr>
            <a:lvl2pPr>
              <a:defRPr sz="3400"/>
            </a:lvl2pPr>
            <a:lvl3pPr>
              <a:defRPr sz="3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p:txBody>
      </p:sp>
      <p:sp>
        <p:nvSpPr>
          <p:cNvPr id="14" name="Picture Placeholder 2"/>
          <p:cNvSpPr>
            <a:spLocks noGrp="1"/>
          </p:cNvSpPr>
          <p:nvPr>
            <p:ph type="pic" idx="12"/>
          </p:nvPr>
        </p:nvSpPr>
        <p:spPr>
          <a:xfrm>
            <a:off x="7984760" y="1984376"/>
            <a:ext cx="3352800" cy="34258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pic>
        <p:nvPicPr>
          <p:cNvPr id="11" name="Picture 10" descr="CalOES-Horizontal-Large-trans-PNG.png"/>
          <p:cNvPicPr>
            <a:picLocks noChangeAspect="1"/>
          </p:cNvPicPr>
          <p:nvPr userDrawn="1"/>
        </p:nvPicPr>
        <p:blipFill>
          <a:blip r:embed="rId4"/>
          <a:stretch>
            <a:fillRect/>
          </a:stretch>
        </p:blipFill>
        <p:spPr>
          <a:xfrm>
            <a:off x="9855201" y="6019801"/>
            <a:ext cx="2227092" cy="647459"/>
          </a:xfrm>
          <a:prstGeom prst="rect">
            <a:avLst/>
          </a:prstGeom>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8" name="Picture 7" descr="GoldBack.cw.jpg"/>
          <p:cNvPicPr>
            <a:picLocks noChangeAspect="1"/>
          </p:cNvPicPr>
          <p:nvPr userDrawn="1"/>
        </p:nvPicPr>
        <p:blipFill>
          <a:blip r:embed="rId2"/>
          <a:stretch>
            <a:fillRect/>
          </a:stretch>
        </p:blipFill>
        <p:spPr>
          <a:xfrm>
            <a:off x="0" y="12192"/>
            <a:ext cx="12205547" cy="6845808"/>
          </a:xfrm>
          <a:prstGeom prst="rect">
            <a:avLst/>
          </a:prstGeom>
        </p:spPr>
      </p:pic>
      <p:pic>
        <p:nvPicPr>
          <p:cNvPr id="10" name="Picture 9" descr="Bar.jpg"/>
          <p:cNvPicPr>
            <a:picLocks noChangeAspect="1"/>
          </p:cNvPicPr>
          <p:nvPr userDrawn="1"/>
        </p:nvPicPr>
        <p:blipFill>
          <a:blip r:embed="rId3"/>
          <a:stretch>
            <a:fillRect/>
          </a:stretch>
        </p:blipFill>
        <p:spPr>
          <a:xfrm>
            <a:off x="0" y="-4064"/>
            <a:ext cx="12205547" cy="152569"/>
          </a:xfrm>
          <a:prstGeom prst="rect">
            <a:avLst/>
          </a:prstGeom>
        </p:spPr>
      </p:pic>
      <p:sp>
        <p:nvSpPr>
          <p:cNvPr id="14" name="Content Placeholder 2"/>
          <p:cNvSpPr>
            <a:spLocks noGrp="1"/>
          </p:cNvSpPr>
          <p:nvPr>
            <p:ph sz="half" idx="1"/>
          </p:nvPr>
        </p:nvSpPr>
        <p:spPr>
          <a:xfrm>
            <a:off x="609600" y="808038"/>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3"/>
          <p:cNvSpPr>
            <a:spLocks noGrp="1"/>
          </p:cNvSpPr>
          <p:nvPr>
            <p:ph sz="half" idx="2"/>
          </p:nvPr>
        </p:nvSpPr>
        <p:spPr>
          <a:xfrm>
            <a:off x="6197600" y="805838"/>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8" descr="CalOES-Horizontal-Large-trans-PNG.png"/>
          <p:cNvPicPr>
            <a:picLocks noChangeAspect="1"/>
          </p:cNvPicPr>
          <p:nvPr userDrawn="1"/>
        </p:nvPicPr>
        <p:blipFill>
          <a:blip r:embed="rId4"/>
          <a:stretch>
            <a:fillRect/>
          </a:stretch>
        </p:blipFill>
        <p:spPr>
          <a:xfrm>
            <a:off x="9855201" y="6019801"/>
            <a:ext cx="2227092" cy="647459"/>
          </a:xfrm>
          <a:prstGeom prst="rect">
            <a:avLst/>
          </a:prstGeom>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6" name="Picture 5" descr="GoldBack.cw.jpg"/>
          <p:cNvPicPr>
            <a:picLocks noChangeAspect="1"/>
          </p:cNvPicPr>
          <p:nvPr userDrawn="1"/>
        </p:nvPicPr>
        <p:blipFill>
          <a:blip r:embed="rId2"/>
          <a:stretch>
            <a:fillRect/>
          </a:stretch>
        </p:blipFill>
        <p:spPr>
          <a:xfrm>
            <a:off x="0" y="-4064"/>
            <a:ext cx="12205547" cy="6862064"/>
          </a:xfrm>
          <a:prstGeom prst="rect">
            <a:avLst/>
          </a:prstGeom>
        </p:spPr>
      </p:pic>
      <p:pic>
        <p:nvPicPr>
          <p:cNvPr id="8" name="Picture 7" descr="Bar.jpg"/>
          <p:cNvPicPr>
            <a:picLocks noChangeAspect="1"/>
          </p:cNvPicPr>
          <p:nvPr userDrawn="1"/>
        </p:nvPicPr>
        <p:blipFill>
          <a:blip r:embed="rId3"/>
          <a:stretch>
            <a:fillRect/>
          </a:stretch>
        </p:blipFill>
        <p:spPr>
          <a:xfrm>
            <a:off x="0" y="-4064"/>
            <a:ext cx="12205547" cy="152569"/>
          </a:xfrm>
          <a:prstGeom prst="rect">
            <a:avLst/>
          </a:prstGeom>
        </p:spPr>
      </p:pic>
      <p:sp>
        <p:nvSpPr>
          <p:cNvPr id="12" name="Picture Placeholder 2"/>
          <p:cNvSpPr>
            <a:spLocks noGrp="1"/>
          </p:cNvSpPr>
          <p:nvPr>
            <p:ph type="pic" idx="1"/>
          </p:nvPr>
        </p:nvSpPr>
        <p:spPr>
          <a:xfrm>
            <a:off x="2389717" y="981076"/>
            <a:ext cx="7315200" cy="400526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13" name="Text Placeholder 3"/>
          <p:cNvSpPr>
            <a:spLocks noGrp="1"/>
          </p:cNvSpPr>
          <p:nvPr>
            <p:ph type="body" sz="half" idx="2"/>
          </p:nvPr>
        </p:nvSpPr>
        <p:spPr>
          <a:xfrm>
            <a:off x="2389717" y="5053807"/>
            <a:ext cx="7315200" cy="487363"/>
          </a:xfrm>
        </p:spPr>
        <p:txBody>
          <a:bodyPr>
            <a:noAutofit/>
          </a:bodyPr>
          <a:lstStyle>
            <a:lvl1pPr marL="0" indent="0" algn="l">
              <a:buNone/>
              <a:defRPr sz="2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pic>
        <p:nvPicPr>
          <p:cNvPr id="11" name="Picture 10" descr="CalOES-Horizontal-Large-trans-PNG.png"/>
          <p:cNvPicPr>
            <a:picLocks noChangeAspect="1"/>
          </p:cNvPicPr>
          <p:nvPr userDrawn="1"/>
        </p:nvPicPr>
        <p:blipFill>
          <a:blip r:embed="rId4"/>
          <a:stretch>
            <a:fillRect/>
          </a:stretch>
        </p:blipFill>
        <p:spPr>
          <a:xfrm>
            <a:off x="9855201" y="6019801"/>
            <a:ext cx="2227092" cy="647459"/>
          </a:xfrm>
          <a:prstGeom prst="rect">
            <a:avLst/>
          </a:prstGeom>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pic>
        <p:nvPicPr>
          <p:cNvPr id="6" name="Picture 5" descr="GoldBack.cw.jpg"/>
          <p:cNvPicPr>
            <a:picLocks noChangeAspect="1"/>
          </p:cNvPicPr>
          <p:nvPr userDrawn="1"/>
        </p:nvPicPr>
        <p:blipFill>
          <a:blip r:embed="rId2"/>
          <a:stretch>
            <a:fillRect/>
          </a:stretch>
        </p:blipFill>
        <p:spPr>
          <a:xfrm>
            <a:off x="0" y="-4064"/>
            <a:ext cx="12205547" cy="6862064"/>
          </a:xfrm>
          <a:prstGeom prst="rect">
            <a:avLst/>
          </a:prstGeom>
        </p:spPr>
      </p:pic>
      <p:pic>
        <p:nvPicPr>
          <p:cNvPr id="8" name="Picture 7" descr="Bar.jpg"/>
          <p:cNvPicPr>
            <a:picLocks noChangeAspect="1"/>
          </p:cNvPicPr>
          <p:nvPr userDrawn="1"/>
        </p:nvPicPr>
        <p:blipFill>
          <a:blip r:embed="rId3"/>
          <a:stretch>
            <a:fillRect/>
          </a:stretch>
        </p:blipFill>
        <p:spPr>
          <a:xfrm>
            <a:off x="0" y="-4064"/>
            <a:ext cx="12205547" cy="152569"/>
          </a:xfrm>
          <a:prstGeom prst="rect">
            <a:avLst/>
          </a:prstGeom>
        </p:spPr>
      </p:pic>
      <p:sp>
        <p:nvSpPr>
          <p:cNvPr id="12" name="Picture Placeholder 2"/>
          <p:cNvSpPr>
            <a:spLocks noGrp="1"/>
          </p:cNvSpPr>
          <p:nvPr>
            <p:ph type="pic" idx="1"/>
          </p:nvPr>
        </p:nvSpPr>
        <p:spPr>
          <a:xfrm>
            <a:off x="2389717" y="981076"/>
            <a:ext cx="7315200" cy="400526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13" name="Text Placeholder 3"/>
          <p:cNvSpPr>
            <a:spLocks noGrp="1"/>
          </p:cNvSpPr>
          <p:nvPr>
            <p:ph type="body" sz="half" idx="2"/>
          </p:nvPr>
        </p:nvSpPr>
        <p:spPr>
          <a:xfrm>
            <a:off x="2389717" y="5053807"/>
            <a:ext cx="7315200" cy="487363"/>
          </a:xfrm>
        </p:spPr>
        <p:txBody>
          <a:bodyPr>
            <a:noAutofit/>
          </a:bodyPr>
          <a:lstStyle>
            <a:lvl1pPr marL="0" indent="0" algn="l">
              <a:buNone/>
              <a:defRPr sz="2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pic>
        <p:nvPicPr>
          <p:cNvPr id="11" name="Picture 10" descr="CalOES-Horizontal-Large-trans-PNG.png"/>
          <p:cNvPicPr>
            <a:picLocks noChangeAspect="1"/>
          </p:cNvPicPr>
          <p:nvPr userDrawn="1"/>
        </p:nvPicPr>
        <p:blipFill>
          <a:blip r:embed="rId4"/>
          <a:stretch>
            <a:fillRect/>
          </a:stretch>
        </p:blipFill>
        <p:spPr>
          <a:xfrm>
            <a:off x="101601" y="6134342"/>
            <a:ext cx="2227092" cy="647459"/>
          </a:xfrm>
          <a:prstGeom prst="rect">
            <a:avLst/>
          </a:prstGeom>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itle Slide (low ink)">
    <p:spTree>
      <p:nvGrpSpPr>
        <p:cNvPr id="1" name=""/>
        <p:cNvGrpSpPr/>
        <p:nvPr/>
      </p:nvGrpSpPr>
      <p:grpSpPr>
        <a:xfrm>
          <a:off x="0" y="0"/>
          <a:ext cx="0" cy="0"/>
          <a:chOff x="0" y="0"/>
          <a:chExt cx="0" cy="0"/>
        </a:xfrm>
      </p:grpSpPr>
      <p:sp>
        <p:nvSpPr>
          <p:cNvPr id="3" name="Title 2"/>
          <p:cNvSpPr>
            <a:spLocks noGrp="1"/>
          </p:cNvSpPr>
          <p:nvPr>
            <p:ph type="title"/>
          </p:nvPr>
        </p:nvSpPr>
        <p:spPr>
          <a:xfrm>
            <a:off x="738189" y="2164956"/>
            <a:ext cx="10715627" cy="743347"/>
          </a:xfrm>
        </p:spPr>
        <p:txBody>
          <a:bodyPr>
            <a:normAutofit/>
          </a:bodyPr>
          <a:lstStyle>
            <a:lvl1pPr>
              <a:defRPr sz="4000" b="0">
                <a:solidFill>
                  <a:srgbClr val="005288"/>
                </a:solidFill>
                <a:latin typeface="+mj-lt"/>
                <a:cs typeface="Arial"/>
              </a:defRPr>
            </a:lvl1pPr>
          </a:lstStyle>
          <a:p>
            <a:r>
              <a:rPr lang="en-US" dirty="0"/>
              <a:t>Click to edit Master title style</a:t>
            </a:r>
          </a:p>
        </p:txBody>
      </p:sp>
      <p:sp>
        <p:nvSpPr>
          <p:cNvPr id="6" name="Text Placeholder 5"/>
          <p:cNvSpPr>
            <a:spLocks noGrp="1"/>
          </p:cNvSpPr>
          <p:nvPr>
            <p:ph type="body" sz="quarter" idx="10"/>
          </p:nvPr>
        </p:nvSpPr>
        <p:spPr>
          <a:xfrm>
            <a:off x="745067" y="2895600"/>
            <a:ext cx="10708748" cy="1148366"/>
          </a:xfrm>
        </p:spPr>
        <p:txBody>
          <a:bodyPr>
            <a:normAutofit/>
          </a:bodyPr>
          <a:lstStyle>
            <a:lvl1pPr marL="0" indent="0">
              <a:buNone/>
              <a:defRPr sz="1600">
                <a:solidFill>
                  <a:srgbClr val="43484E"/>
                </a:solidFill>
                <a:latin typeface="+mj-lt"/>
                <a:cs typeface="Arial"/>
              </a:defRPr>
            </a:lvl1pPr>
          </a:lstStyle>
          <a:p>
            <a:pPr lvl="0"/>
            <a:r>
              <a:rPr lang="en-US" dirty="0"/>
              <a:t>Click to edit Master text styles</a:t>
            </a:r>
          </a:p>
        </p:txBody>
      </p:sp>
      <p:pic>
        <p:nvPicPr>
          <p:cNvPr id="5" name="Picture 4">
            <a:extLst>
              <a:ext uri="{FF2B5EF4-FFF2-40B4-BE49-F238E27FC236}">
                <a16:creationId xmlns:a16="http://schemas.microsoft.com/office/drawing/2014/main" id="{C8007AB3-9044-9E49-80A1-0B6479D03B88}"/>
              </a:ext>
            </a:extLst>
          </p:cNvPr>
          <p:cNvPicPr>
            <a:picLocks noChangeAspect="1"/>
          </p:cNvPicPr>
          <p:nvPr userDrawn="1"/>
        </p:nvPicPr>
        <p:blipFill>
          <a:blip r:embed="rId2"/>
          <a:stretch>
            <a:fillRect/>
          </a:stretch>
        </p:blipFill>
        <p:spPr>
          <a:xfrm>
            <a:off x="745067" y="4372332"/>
            <a:ext cx="3269721" cy="1165157"/>
          </a:xfrm>
          <a:prstGeom prst="rect">
            <a:avLst/>
          </a:prstGeom>
        </p:spPr>
      </p:pic>
    </p:spTree>
    <p:extLst>
      <p:ext uri="{BB962C8B-B14F-4D97-AF65-F5344CB8AC3E}">
        <p14:creationId xmlns:p14="http://schemas.microsoft.com/office/powerpoint/2010/main" val="9494401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1_Title Slide (low ink)">
    <p:bg>
      <p:bgRef idx="1001">
        <a:schemeClr val="bg1"/>
      </p:bgRef>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D061912-18C8-41D6-8A7B-B688E67B5E5B}"/>
              </a:ext>
            </a:extLst>
          </p:cNvPr>
          <p:cNvPicPr>
            <a:picLocks noChangeAspect="1"/>
          </p:cNvPicPr>
          <p:nvPr userDrawn="1"/>
        </p:nvPicPr>
        <p:blipFill>
          <a:blip r:embed="rId2"/>
          <a:srcRect/>
          <a:stretch/>
        </p:blipFill>
        <p:spPr>
          <a:xfrm>
            <a:off x="3833" y="0"/>
            <a:ext cx="12184334" cy="6858000"/>
          </a:xfrm>
          <a:prstGeom prst="rect">
            <a:avLst/>
          </a:prstGeom>
        </p:spPr>
      </p:pic>
      <p:sp>
        <p:nvSpPr>
          <p:cNvPr id="2" name="Rectangle 1">
            <a:extLst>
              <a:ext uri="{FF2B5EF4-FFF2-40B4-BE49-F238E27FC236}">
                <a16:creationId xmlns:a16="http://schemas.microsoft.com/office/drawing/2014/main" id="{7719D287-29F9-DE44-9F1C-D54D423E2DB4}"/>
              </a:ext>
            </a:extLst>
          </p:cNvPr>
          <p:cNvSpPr/>
          <p:nvPr userDrawn="1"/>
        </p:nvSpPr>
        <p:spPr>
          <a:xfrm>
            <a:off x="-3833" y="-2"/>
            <a:ext cx="12192000" cy="6858002"/>
          </a:xfrm>
          <a:prstGeom prst="rect">
            <a:avLst/>
          </a:prstGeom>
          <a:solidFill>
            <a:srgbClr val="005288">
              <a:alpha val="67059"/>
            </a:srgb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3" name="Title 2"/>
          <p:cNvSpPr>
            <a:spLocks noGrp="1"/>
          </p:cNvSpPr>
          <p:nvPr>
            <p:ph type="title"/>
          </p:nvPr>
        </p:nvSpPr>
        <p:spPr>
          <a:xfrm>
            <a:off x="738190" y="390543"/>
            <a:ext cx="10708748" cy="1816925"/>
          </a:xfrm>
        </p:spPr>
        <p:txBody>
          <a:bodyPr lIns="0" tIns="0" rIns="0" bIns="0" anchor="b" anchorCtr="0">
            <a:noAutofit/>
          </a:bodyPr>
          <a:lstStyle>
            <a:lvl1pPr>
              <a:lnSpc>
                <a:spcPct val="90000"/>
              </a:lnSpc>
              <a:defRPr sz="5400" b="0" i="0">
                <a:solidFill>
                  <a:schemeClr val="bg1"/>
                </a:solidFill>
                <a:latin typeface="Franklin Gothic Medium" panose="020B0603020102020204" pitchFamily="34" charset="0"/>
                <a:cs typeface="Times New Roman" panose="02020603050405020304" pitchFamily="18" charset="0"/>
              </a:defRPr>
            </a:lvl1pPr>
          </a:lstStyle>
          <a:p>
            <a:r>
              <a:rPr lang="en-US" dirty="0"/>
              <a:t>Click to edit Master title style</a:t>
            </a:r>
          </a:p>
        </p:txBody>
      </p:sp>
      <p:sp>
        <p:nvSpPr>
          <p:cNvPr id="6" name="Text Placeholder 5"/>
          <p:cNvSpPr>
            <a:spLocks noGrp="1"/>
          </p:cNvSpPr>
          <p:nvPr>
            <p:ph type="body" sz="quarter" idx="10"/>
          </p:nvPr>
        </p:nvSpPr>
        <p:spPr>
          <a:xfrm>
            <a:off x="738189" y="2280634"/>
            <a:ext cx="10708748" cy="1148366"/>
          </a:xfrm>
        </p:spPr>
        <p:txBody>
          <a:bodyPr lIns="0" tIns="0" rIns="0" bIns="0">
            <a:normAutofit/>
          </a:bodyPr>
          <a:lstStyle>
            <a:lvl1pPr marL="0" indent="0">
              <a:buNone/>
              <a:defRPr sz="2400" b="0" i="0">
                <a:solidFill>
                  <a:schemeClr val="bg1"/>
                </a:solidFill>
                <a:latin typeface="Franklin Gothic Medium" panose="020B0603020102020204" pitchFamily="34" charset="0"/>
                <a:cs typeface="Times New Roman" panose="02020603050405020304" pitchFamily="18" charset="0"/>
              </a:defRPr>
            </a:lvl1pPr>
          </a:lstStyle>
          <a:p>
            <a:pPr lvl="0"/>
            <a:r>
              <a:rPr lang="en-US" dirty="0"/>
              <a:t>Click to edit Master text styles</a:t>
            </a:r>
          </a:p>
        </p:txBody>
      </p:sp>
      <p:pic>
        <p:nvPicPr>
          <p:cNvPr id="7" name="Picture 6">
            <a:extLst>
              <a:ext uri="{FF2B5EF4-FFF2-40B4-BE49-F238E27FC236}">
                <a16:creationId xmlns:a16="http://schemas.microsoft.com/office/drawing/2014/main" id="{4877AD55-8AE7-B04C-A183-19CD2864A015}"/>
              </a:ext>
            </a:extLst>
          </p:cNvPr>
          <p:cNvPicPr>
            <a:picLocks noChangeAspect="1"/>
          </p:cNvPicPr>
          <p:nvPr userDrawn="1"/>
        </p:nvPicPr>
        <p:blipFill>
          <a:blip r:embed="rId3"/>
          <a:stretch>
            <a:fillRect/>
          </a:stretch>
        </p:blipFill>
        <p:spPr>
          <a:xfrm>
            <a:off x="738189" y="3829059"/>
            <a:ext cx="3698875" cy="1318085"/>
          </a:xfrm>
          <a:prstGeom prst="rect">
            <a:avLst/>
          </a:prstGeom>
        </p:spPr>
      </p:pic>
    </p:spTree>
    <p:extLst>
      <p:ext uri="{BB962C8B-B14F-4D97-AF65-F5344CB8AC3E}">
        <p14:creationId xmlns:p14="http://schemas.microsoft.com/office/powerpoint/2010/main" val="3109640269"/>
      </p:ext>
    </p:extLst>
  </p:cSld>
  <p:clrMapOvr>
    <a:overrideClrMapping bg1="lt1" tx1="dk1" bg2="lt2" tx2="dk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Custom Layout">
    <p:bg>
      <p:bgPr>
        <a:solidFill>
          <a:srgbClr val="005288"/>
        </a:solidFill>
        <a:effectLst/>
      </p:bgPr>
    </p:bg>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C5259B2E-2FEF-A64F-8760-8691A70A60EE}"/>
              </a:ext>
            </a:extLst>
          </p:cNvPr>
          <p:cNvSpPr>
            <a:spLocks noGrp="1"/>
          </p:cNvSpPr>
          <p:nvPr>
            <p:ph type="title" hasCustomPrompt="1"/>
          </p:nvPr>
        </p:nvSpPr>
        <p:spPr>
          <a:xfrm>
            <a:off x="738189" y="2579484"/>
            <a:ext cx="10715627" cy="743347"/>
          </a:xfrm>
        </p:spPr>
        <p:txBody>
          <a:bodyPr>
            <a:normAutofit/>
          </a:bodyPr>
          <a:lstStyle>
            <a:lvl1pPr>
              <a:defRPr sz="4000" b="0">
                <a:solidFill>
                  <a:schemeClr val="bg1"/>
                </a:solidFill>
                <a:latin typeface="+mj-lt"/>
                <a:cs typeface="Arial"/>
              </a:defRPr>
            </a:lvl1pPr>
          </a:lstStyle>
          <a:p>
            <a:r>
              <a:rPr lang="en-US" dirty="0"/>
              <a:t>Divider slide</a:t>
            </a:r>
          </a:p>
        </p:txBody>
      </p:sp>
      <p:sp>
        <p:nvSpPr>
          <p:cNvPr id="9" name="Text Placeholder 5">
            <a:extLst>
              <a:ext uri="{FF2B5EF4-FFF2-40B4-BE49-F238E27FC236}">
                <a16:creationId xmlns:a16="http://schemas.microsoft.com/office/drawing/2014/main" id="{F0C131CE-4E30-DE4B-AB8A-A8FD12FA2819}"/>
              </a:ext>
            </a:extLst>
          </p:cNvPr>
          <p:cNvSpPr>
            <a:spLocks noGrp="1"/>
          </p:cNvSpPr>
          <p:nvPr>
            <p:ph type="body" sz="quarter" idx="10"/>
          </p:nvPr>
        </p:nvSpPr>
        <p:spPr>
          <a:xfrm>
            <a:off x="745067" y="3310128"/>
            <a:ext cx="10708748" cy="1148366"/>
          </a:xfrm>
        </p:spPr>
        <p:txBody>
          <a:bodyPr>
            <a:normAutofit/>
          </a:bodyPr>
          <a:lstStyle>
            <a:lvl1pPr marL="0" indent="0">
              <a:buNone/>
              <a:defRPr sz="1600">
                <a:solidFill>
                  <a:schemeClr val="bg1"/>
                </a:solidFill>
                <a:latin typeface="+mj-lt"/>
                <a:cs typeface="Arial"/>
              </a:defRPr>
            </a:lvl1pPr>
          </a:lstStyle>
          <a:p>
            <a:pPr lvl="0"/>
            <a:r>
              <a:rPr lang="en-US" dirty="0"/>
              <a:t>Click to edit Master text styles</a:t>
            </a:r>
          </a:p>
        </p:txBody>
      </p:sp>
    </p:spTree>
    <p:extLst>
      <p:ext uri="{BB962C8B-B14F-4D97-AF65-F5344CB8AC3E}">
        <p14:creationId xmlns:p14="http://schemas.microsoft.com/office/powerpoint/2010/main" val="8530840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solidFill>
          <a:schemeClr val="tx2"/>
        </a:solidFill>
        <a:effectLst/>
      </p:bgPr>
    </p:bg>
    <p:spTree>
      <p:nvGrpSpPr>
        <p:cNvPr id="1" name=""/>
        <p:cNvGrpSpPr/>
        <p:nvPr/>
      </p:nvGrpSpPr>
      <p:grpSpPr>
        <a:xfrm>
          <a:off x="0" y="0"/>
          <a:ext cx="0" cy="0"/>
          <a:chOff x="0" y="0"/>
          <a:chExt cx="0" cy="0"/>
        </a:xfrm>
      </p:grpSpPr>
      <p:pic>
        <p:nvPicPr>
          <p:cNvPr id="4" name="Picture 3" descr="A large body of water surrounded by trees&#10;&#10;Description automatically generated">
            <a:extLst>
              <a:ext uri="{FF2B5EF4-FFF2-40B4-BE49-F238E27FC236}">
                <a16:creationId xmlns:a16="http://schemas.microsoft.com/office/drawing/2014/main" id="{C1919607-8AD0-4466-BC03-467A0DAC819D}"/>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B43380E8-22F6-1840-9848-D52F39AFD78E}"/>
              </a:ext>
            </a:extLst>
          </p:cNvPr>
          <p:cNvSpPr/>
          <p:nvPr userDrawn="1"/>
        </p:nvSpPr>
        <p:spPr>
          <a:xfrm>
            <a:off x="0" y="0"/>
            <a:ext cx="12192000" cy="6858000"/>
          </a:xfrm>
          <a:prstGeom prst="rect">
            <a:avLst/>
          </a:prstGeom>
          <a:solidFill>
            <a:srgbClr val="005288">
              <a:alpha val="78000"/>
            </a:srgb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3" name="Title 2">
            <a:extLst>
              <a:ext uri="{FF2B5EF4-FFF2-40B4-BE49-F238E27FC236}">
                <a16:creationId xmlns:a16="http://schemas.microsoft.com/office/drawing/2014/main" id="{F6AFE8EF-C433-A04D-8FA7-421BB355AC3E}"/>
              </a:ext>
            </a:extLst>
          </p:cNvPr>
          <p:cNvSpPr>
            <a:spLocks noGrp="1"/>
          </p:cNvSpPr>
          <p:nvPr>
            <p:ph type="title" hasCustomPrompt="1"/>
          </p:nvPr>
        </p:nvSpPr>
        <p:spPr>
          <a:xfrm>
            <a:off x="667167" y="2623872"/>
            <a:ext cx="10715627" cy="743347"/>
          </a:xfrm>
        </p:spPr>
        <p:txBody>
          <a:bodyPr>
            <a:normAutofit/>
          </a:bodyPr>
          <a:lstStyle>
            <a:lvl1pPr>
              <a:defRPr sz="4000" b="0">
                <a:solidFill>
                  <a:schemeClr val="bg1"/>
                </a:solidFill>
                <a:latin typeface="+mj-lt"/>
                <a:cs typeface="Arial"/>
              </a:defRPr>
            </a:lvl1pPr>
          </a:lstStyle>
          <a:p>
            <a:r>
              <a:rPr lang="en-US" dirty="0"/>
              <a:t>Divider slide + image</a:t>
            </a:r>
          </a:p>
        </p:txBody>
      </p:sp>
      <p:sp>
        <p:nvSpPr>
          <p:cNvPr id="14" name="Text Placeholder 5">
            <a:extLst>
              <a:ext uri="{FF2B5EF4-FFF2-40B4-BE49-F238E27FC236}">
                <a16:creationId xmlns:a16="http://schemas.microsoft.com/office/drawing/2014/main" id="{B1F6F3CA-DCA5-7D4E-AA81-4152972D5513}"/>
              </a:ext>
            </a:extLst>
          </p:cNvPr>
          <p:cNvSpPr>
            <a:spLocks noGrp="1"/>
          </p:cNvSpPr>
          <p:nvPr>
            <p:ph type="body" sz="quarter" idx="10"/>
          </p:nvPr>
        </p:nvSpPr>
        <p:spPr>
          <a:xfrm>
            <a:off x="745067" y="3310128"/>
            <a:ext cx="10708748" cy="1148366"/>
          </a:xfrm>
        </p:spPr>
        <p:txBody>
          <a:bodyPr>
            <a:normAutofit/>
          </a:bodyPr>
          <a:lstStyle>
            <a:lvl1pPr marL="0" indent="0">
              <a:buNone/>
              <a:defRPr sz="1600">
                <a:solidFill>
                  <a:schemeClr val="bg1"/>
                </a:solidFill>
                <a:latin typeface="+mj-lt"/>
                <a:cs typeface="Arial"/>
              </a:defRPr>
            </a:lvl1pPr>
          </a:lstStyle>
          <a:p>
            <a:pPr lvl="0"/>
            <a:r>
              <a:rPr lang="en-US" dirty="0"/>
              <a:t>Click to edit Master text styles</a:t>
            </a:r>
          </a:p>
        </p:txBody>
      </p:sp>
    </p:spTree>
    <p:extLst>
      <p:ext uri="{BB962C8B-B14F-4D97-AF65-F5344CB8AC3E}">
        <p14:creationId xmlns:p14="http://schemas.microsoft.com/office/powerpoint/2010/main" val="672958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Text Placeholder 2"/>
          <p:cNvSpPr>
            <a:spLocks noGrp="1"/>
          </p:cNvSpPr>
          <p:nvPr>
            <p:ph idx="1"/>
          </p:nvPr>
        </p:nvSpPr>
        <p:spPr>
          <a:xfrm>
            <a:off x="738189" y="1524000"/>
            <a:ext cx="10715627" cy="410641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p:txBody>
      </p:sp>
      <p:sp>
        <p:nvSpPr>
          <p:cNvPr id="13" name="Title 12">
            <a:extLst>
              <a:ext uri="{FF2B5EF4-FFF2-40B4-BE49-F238E27FC236}">
                <a16:creationId xmlns:a16="http://schemas.microsoft.com/office/drawing/2014/main" id="{C5415B20-894C-9F4F-8C45-42C9CA8DDC43}"/>
              </a:ext>
            </a:extLst>
          </p:cNvPr>
          <p:cNvSpPr>
            <a:spLocks noGrp="1"/>
          </p:cNvSpPr>
          <p:nvPr>
            <p:ph type="title"/>
          </p:nvPr>
        </p:nvSpPr>
        <p:spPr/>
        <p:txBody>
          <a:bodyPr/>
          <a:lstStyle>
            <a:lvl1pPr>
              <a:defRPr>
                <a:solidFill>
                  <a:srgbClr val="005288"/>
                </a:solidFill>
              </a:defRPr>
            </a:lvl1pPr>
          </a:lstStyle>
          <a:p>
            <a:r>
              <a:rPr lang="en-US" dirty="0"/>
              <a:t>Click to edit Master title style</a:t>
            </a:r>
          </a:p>
        </p:txBody>
      </p:sp>
      <p:sp>
        <p:nvSpPr>
          <p:cNvPr id="14" name="Slide Number Placeholder 7">
            <a:extLst>
              <a:ext uri="{FF2B5EF4-FFF2-40B4-BE49-F238E27FC236}">
                <a16:creationId xmlns:a16="http://schemas.microsoft.com/office/drawing/2014/main" id="{A4106D1A-06B2-FC45-A02C-546D1A72DA3A}"/>
              </a:ext>
            </a:extLst>
          </p:cNvPr>
          <p:cNvSpPr>
            <a:spLocks noGrp="1"/>
          </p:cNvSpPr>
          <p:nvPr>
            <p:ph type="sldNum" sz="quarter" idx="12"/>
          </p:nvPr>
        </p:nvSpPr>
        <p:spPr>
          <a:xfrm>
            <a:off x="10539413" y="6173791"/>
            <a:ext cx="914403" cy="365125"/>
          </a:xfrm>
        </p:spPr>
        <p:txBody>
          <a:bodyPr/>
          <a:lstStyle>
            <a:lvl1pPr>
              <a:defRPr>
                <a:solidFill>
                  <a:srgbClr val="5A5B5D"/>
                </a:solidFill>
              </a:defRPr>
            </a:lvl1pPr>
          </a:lstStyle>
          <a:p>
            <a:fld id="{8FCC257D-A786-9244-9E17-CE618C8B9275}" type="slidenum">
              <a:rPr lang="en-US" smtClean="0"/>
              <a:pPr/>
              <a:t>‹#›</a:t>
            </a:fld>
            <a:endParaRPr lang="en-US" dirty="0"/>
          </a:p>
        </p:txBody>
      </p:sp>
      <p:sp>
        <p:nvSpPr>
          <p:cNvPr id="15" name="Footer Placeholder 10">
            <a:extLst>
              <a:ext uri="{FF2B5EF4-FFF2-40B4-BE49-F238E27FC236}">
                <a16:creationId xmlns:a16="http://schemas.microsoft.com/office/drawing/2014/main" id="{DD99A83E-845A-484A-843A-24FDEA183558}"/>
              </a:ext>
            </a:extLst>
          </p:cNvPr>
          <p:cNvSpPr txBox="1">
            <a:spLocks/>
          </p:cNvSpPr>
          <p:nvPr userDrawn="1"/>
        </p:nvSpPr>
        <p:spPr>
          <a:xfrm>
            <a:off x="6096000" y="6173791"/>
            <a:ext cx="4443413"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ln>
                  <a:noFill/>
                </a:ln>
                <a:solidFill>
                  <a:schemeClr val="bg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rgbClr val="5A5B5D"/>
                </a:solidFill>
              </a:rPr>
              <a:t>Federal Emergency Management Agency</a:t>
            </a:r>
          </a:p>
        </p:txBody>
      </p:sp>
      <p:pic>
        <p:nvPicPr>
          <p:cNvPr id="3" name="Picture 2">
            <a:extLst>
              <a:ext uri="{FF2B5EF4-FFF2-40B4-BE49-F238E27FC236}">
                <a16:creationId xmlns:a16="http://schemas.microsoft.com/office/drawing/2014/main" id="{818619E4-EB49-D04C-9F79-4BB3758FD4C9}"/>
              </a:ext>
            </a:extLst>
          </p:cNvPr>
          <p:cNvPicPr>
            <a:picLocks noChangeAspect="1"/>
          </p:cNvPicPr>
          <p:nvPr userDrawn="1"/>
        </p:nvPicPr>
        <p:blipFill>
          <a:blip r:embed="rId2"/>
          <a:stretch>
            <a:fillRect/>
          </a:stretch>
        </p:blipFill>
        <p:spPr>
          <a:xfrm>
            <a:off x="640556" y="5861119"/>
            <a:ext cx="2155825" cy="768223"/>
          </a:xfrm>
          <a:prstGeom prst="rect">
            <a:avLst/>
          </a:prstGeom>
        </p:spPr>
      </p:pic>
    </p:spTree>
    <p:extLst>
      <p:ext uri="{BB962C8B-B14F-4D97-AF65-F5344CB8AC3E}">
        <p14:creationId xmlns:p14="http://schemas.microsoft.com/office/powerpoint/2010/main" val="3113974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21" name="Title 1"/>
          <p:cNvSpPr>
            <a:spLocks noGrp="1"/>
          </p:cNvSpPr>
          <p:nvPr>
            <p:ph type="ctrTitle" hasCustomPrompt="1"/>
          </p:nvPr>
        </p:nvSpPr>
        <p:spPr>
          <a:xfrm>
            <a:off x="1204149" y="2300174"/>
            <a:ext cx="9746075" cy="880064"/>
          </a:xfrm>
          <a:prstGeom prst="rect">
            <a:avLst/>
          </a:prstGeom>
        </p:spPr>
        <p:txBody>
          <a:bodyPr lIns="64251" tIns="32125" rIns="64251" bIns="32125"/>
          <a:lstStyle>
            <a:lvl1pPr algn="l">
              <a:lnSpc>
                <a:spcPts val="5000"/>
              </a:lnSpc>
              <a:spcBef>
                <a:spcPts val="7500"/>
              </a:spcBef>
              <a:spcAft>
                <a:spcPts val="0"/>
              </a:spcAft>
              <a:defRPr sz="4600" baseline="0">
                <a:solidFill>
                  <a:srgbClr val="005288"/>
                </a:solidFill>
              </a:defRPr>
            </a:lvl1pPr>
          </a:lstStyle>
          <a:p>
            <a:r>
              <a:rPr lang="en-US" dirty="0"/>
              <a:t>Click to add text</a:t>
            </a:r>
          </a:p>
        </p:txBody>
      </p:sp>
      <p:sp>
        <p:nvSpPr>
          <p:cNvPr id="22" name="Subtitle 2"/>
          <p:cNvSpPr>
            <a:spLocks noGrp="1"/>
          </p:cNvSpPr>
          <p:nvPr>
            <p:ph type="subTitle" idx="1" hasCustomPrompt="1"/>
          </p:nvPr>
        </p:nvSpPr>
        <p:spPr>
          <a:xfrm>
            <a:off x="1204152" y="3202727"/>
            <a:ext cx="9746073" cy="717193"/>
          </a:xfrm>
          <a:prstGeom prst="rect">
            <a:avLst/>
          </a:prstGeom>
        </p:spPr>
        <p:txBody>
          <a:bodyPr wrap="square" lIns="64251" tIns="32125" rIns="64251" bIns="32125">
            <a:spAutoFit/>
          </a:bodyPr>
          <a:lstStyle>
            <a:lvl1pPr marL="0" indent="0" algn="l">
              <a:lnSpc>
                <a:spcPts val="5000"/>
              </a:lnSpc>
              <a:spcBef>
                <a:spcPts val="2109"/>
              </a:spcBef>
              <a:buClr>
                <a:schemeClr val="tx2"/>
              </a:buClr>
              <a:buSzPct val="100000"/>
              <a:buFontTx/>
              <a:buNone/>
              <a:defRPr sz="4600" cap="none" baseline="0">
                <a:solidFill>
                  <a:srgbClr val="5A5B5D"/>
                </a:solidFill>
              </a:defRPr>
            </a:lvl1pPr>
            <a:lvl2pPr marL="321258" indent="0" algn="ctr">
              <a:buNone/>
              <a:defRPr>
                <a:solidFill>
                  <a:schemeClr val="tx1">
                    <a:tint val="75000"/>
                  </a:schemeClr>
                </a:solidFill>
              </a:defRPr>
            </a:lvl2pPr>
            <a:lvl3pPr marL="642519" indent="0" algn="ctr">
              <a:buNone/>
              <a:defRPr>
                <a:solidFill>
                  <a:schemeClr val="tx1">
                    <a:tint val="75000"/>
                  </a:schemeClr>
                </a:solidFill>
              </a:defRPr>
            </a:lvl3pPr>
            <a:lvl4pPr marL="963776" indent="0" algn="ctr">
              <a:buNone/>
              <a:defRPr>
                <a:solidFill>
                  <a:schemeClr val="tx1">
                    <a:tint val="75000"/>
                  </a:schemeClr>
                </a:solidFill>
              </a:defRPr>
            </a:lvl4pPr>
            <a:lvl5pPr marL="1285039" indent="0" algn="ctr">
              <a:buNone/>
              <a:defRPr>
                <a:solidFill>
                  <a:schemeClr val="tx1">
                    <a:tint val="75000"/>
                  </a:schemeClr>
                </a:solidFill>
              </a:defRPr>
            </a:lvl5pPr>
            <a:lvl6pPr marL="1606299" indent="0" algn="ctr">
              <a:buNone/>
              <a:defRPr>
                <a:solidFill>
                  <a:schemeClr val="tx1">
                    <a:tint val="75000"/>
                  </a:schemeClr>
                </a:solidFill>
              </a:defRPr>
            </a:lvl6pPr>
            <a:lvl7pPr marL="1927559" indent="0" algn="ctr">
              <a:buNone/>
              <a:defRPr>
                <a:solidFill>
                  <a:schemeClr val="tx1">
                    <a:tint val="75000"/>
                  </a:schemeClr>
                </a:solidFill>
              </a:defRPr>
            </a:lvl7pPr>
            <a:lvl8pPr marL="2248821" indent="0" algn="ctr">
              <a:buNone/>
              <a:defRPr>
                <a:solidFill>
                  <a:schemeClr val="tx1">
                    <a:tint val="75000"/>
                  </a:schemeClr>
                </a:solidFill>
              </a:defRPr>
            </a:lvl8pPr>
            <a:lvl9pPr marL="2570081" indent="0" algn="ctr">
              <a:buNone/>
              <a:defRPr>
                <a:solidFill>
                  <a:schemeClr val="tx1">
                    <a:tint val="75000"/>
                  </a:schemeClr>
                </a:solidFill>
              </a:defRPr>
            </a:lvl9pPr>
          </a:lstStyle>
          <a:p>
            <a:r>
              <a:rPr lang="en-US" dirty="0"/>
              <a:t>Click to add text</a:t>
            </a:r>
          </a:p>
        </p:txBody>
      </p:sp>
      <p:sp>
        <p:nvSpPr>
          <p:cNvPr id="4" name="Footer Placeholder 3">
            <a:extLst>
              <a:ext uri="{FF2B5EF4-FFF2-40B4-BE49-F238E27FC236}">
                <a16:creationId xmlns:a16="http://schemas.microsoft.com/office/drawing/2014/main" id="{8CDF2BF6-D194-1343-93BA-82E52542D36B}"/>
              </a:ext>
            </a:extLst>
          </p:cNvPr>
          <p:cNvSpPr>
            <a:spLocks noGrp="1"/>
          </p:cNvSpPr>
          <p:nvPr>
            <p:ph type="ftr" sz="quarter" idx="11"/>
          </p:nvPr>
        </p:nvSpPr>
        <p:spPr/>
        <p:txBody>
          <a:bodyPr/>
          <a:lstStyle/>
          <a:p>
            <a:r>
              <a:rPr lang="en-US"/>
              <a:t>Federal Emergency Management Agency</a:t>
            </a:r>
            <a:endParaRPr lang="en-US" dirty="0"/>
          </a:p>
        </p:txBody>
      </p:sp>
      <p:sp>
        <p:nvSpPr>
          <p:cNvPr id="8" name="Slide Number Placeholder 7">
            <a:extLst>
              <a:ext uri="{FF2B5EF4-FFF2-40B4-BE49-F238E27FC236}">
                <a16:creationId xmlns:a16="http://schemas.microsoft.com/office/drawing/2014/main" id="{2506CF50-EC7F-7045-8A7E-444D3AE99702}"/>
              </a:ext>
            </a:extLst>
          </p:cNvPr>
          <p:cNvSpPr>
            <a:spLocks noGrp="1"/>
          </p:cNvSpPr>
          <p:nvPr>
            <p:ph type="sldNum" sz="quarter" idx="12"/>
          </p:nvPr>
        </p:nvSpPr>
        <p:spPr/>
        <p:txBody>
          <a:bodyPr/>
          <a:lstStyle>
            <a:lvl1pPr>
              <a:defRPr>
                <a:solidFill>
                  <a:srgbClr val="5A5B5D"/>
                </a:solidFill>
              </a:defRPr>
            </a:lvl1pPr>
          </a:lstStyle>
          <a:p>
            <a:fld id="{8FCC257D-A786-9244-9E17-CE618C8B9275}" type="slidenum">
              <a:rPr lang="en-US" smtClean="0"/>
              <a:pPr/>
              <a:t>‹#›</a:t>
            </a:fld>
            <a:endParaRPr lang="en-US" dirty="0"/>
          </a:p>
        </p:txBody>
      </p:sp>
      <p:sp>
        <p:nvSpPr>
          <p:cNvPr id="7" name="Footer Placeholder 10">
            <a:extLst>
              <a:ext uri="{FF2B5EF4-FFF2-40B4-BE49-F238E27FC236}">
                <a16:creationId xmlns:a16="http://schemas.microsoft.com/office/drawing/2014/main" id="{CC62EF53-F675-B345-BC80-8CCA23A8FCD2}"/>
              </a:ext>
            </a:extLst>
          </p:cNvPr>
          <p:cNvSpPr txBox="1">
            <a:spLocks/>
          </p:cNvSpPr>
          <p:nvPr userDrawn="1"/>
        </p:nvSpPr>
        <p:spPr>
          <a:xfrm>
            <a:off x="6096000" y="6173791"/>
            <a:ext cx="4443413"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ln>
                  <a:noFill/>
                </a:ln>
                <a:solidFill>
                  <a:schemeClr val="bg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rgbClr val="5A5B5D"/>
                </a:solidFill>
              </a:rPr>
              <a:t>Federal Emergency Management Agency</a:t>
            </a:r>
          </a:p>
        </p:txBody>
      </p:sp>
      <p:sp>
        <p:nvSpPr>
          <p:cNvPr id="9" name="Slide Number Placeholder 11">
            <a:extLst>
              <a:ext uri="{FF2B5EF4-FFF2-40B4-BE49-F238E27FC236}">
                <a16:creationId xmlns:a16="http://schemas.microsoft.com/office/drawing/2014/main" id="{F55905DA-9C4D-EE4A-8870-6FB2EB81F1D1}"/>
              </a:ext>
            </a:extLst>
          </p:cNvPr>
          <p:cNvSpPr txBox="1">
            <a:spLocks/>
          </p:cNvSpPr>
          <p:nvPr userDrawn="1"/>
        </p:nvSpPr>
        <p:spPr>
          <a:xfrm>
            <a:off x="10539413" y="6173791"/>
            <a:ext cx="914403"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FCC257D-A786-9244-9E17-CE618C8B9275}" type="slidenum">
              <a:rPr lang="en-US" smtClean="0">
                <a:solidFill>
                  <a:srgbClr val="5A5B5D"/>
                </a:solidFill>
              </a:rPr>
              <a:pPr/>
              <a:t>‹#›</a:t>
            </a:fld>
            <a:endParaRPr lang="en-US" dirty="0">
              <a:solidFill>
                <a:srgbClr val="5A5B5D"/>
              </a:solidFill>
            </a:endParaRPr>
          </a:p>
        </p:txBody>
      </p:sp>
      <p:pic>
        <p:nvPicPr>
          <p:cNvPr id="10" name="Picture 9">
            <a:extLst>
              <a:ext uri="{FF2B5EF4-FFF2-40B4-BE49-F238E27FC236}">
                <a16:creationId xmlns:a16="http://schemas.microsoft.com/office/drawing/2014/main" id="{EB4236FD-D275-D549-B0E5-35B58EAE678A}"/>
              </a:ext>
            </a:extLst>
          </p:cNvPr>
          <p:cNvPicPr>
            <a:picLocks noChangeAspect="1"/>
          </p:cNvPicPr>
          <p:nvPr userDrawn="1"/>
        </p:nvPicPr>
        <p:blipFill>
          <a:blip r:embed="rId2"/>
          <a:stretch>
            <a:fillRect/>
          </a:stretch>
        </p:blipFill>
        <p:spPr>
          <a:xfrm>
            <a:off x="640556" y="5861119"/>
            <a:ext cx="2155825" cy="768223"/>
          </a:xfrm>
          <a:prstGeom prst="rect">
            <a:avLst/>
          </a:prstGeom>
        </p:spPr>
      </p:pic>
    </p:spTree>
    <p:extLst>
      <p:ext uri="{BB962C8B-B14F-4D97-AF65-F5344CB8AC3E}">
        <p14:creationId xmlns:p14="http://schemas.microsoft.com/office/powerpoint/2010/main" val="1518821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871F9B4-A612-4047-A2C7-CD2EFEADF1F2}" type="datetimeFigureOut">
              <a:rPr lang="en-US" smtClean="0"/>
              <a:pPr/>
              <a:t>6/14/2021</a:t>
            </a:fld>
            <a:endParaRPr lang="en-US"/>
          </a:p>
        </p:txBody>
      </p:sp>
      <p:sp>
        <p:nvSpPr>
          <p:cNvPr id="4" name="Slide Number Placeholder 3"/>
          <p:cNvSpPr>
            <a:spLocks noGrp="1"/>
          </p:cNvSpPr>
          <p:nvPr>
            <p:ph type="sldNum" sz="quarter" idx="12"/>
          </p:nvPr>
        </p:nvSpPr>
        <p:spPr/>
        <p:txBody>
          <a:bodyPr/>
          <a:lstStyle/>
          <a:p>
            <a:fld id="{D3113F1B-A2CF-FC45-B7BE-167078FD64DA}" type="slidenum">
              <a:rPr lang="en-US" smtClean="0"/>
              <a:pPr/>
              <a:t>‹#›</a:t>
            </a:fld>
            <a:endParaRPr lang="en-US"/>
          </a:p>
        </p:txBody>
      </p:sp>
      <p:sp>
        <p:nvSpPr>
          <p:cNvPr id="3" name="Footer Placeholder 2"/>
          <p:cNvSpPr>
            <a:spLocks noGrp="1"/>
          </p:cNvSpPr>
          <p:nvPr>
            <p:ph type="ftr" sz="quarter" idx="11"/>
          </p:nvPr>
        </p:nvSpPr>
        <p:spPr/>
        <p:txBody>
          <a:bodyPr/>
          <a:lstStyle/>
          <a:p>
            <a:endParaRPr lang="en-US"/>
          </a:p>
        </p:txBody>
      </p:sp>
      <p:pic>
        <p:nvPicPr>
          <p:cNvPr id="7" name="Picture 6" descr="SectionStartSlide.cw.jpg"/>
          <p:cNvPicPr>
            <a:picLocks noChangeAspect="1"/>
          </p:cNvPicPr>
          <p:nvPr userDrawn="1"/>
        </p:nvPicPr>
        <p:blipFill>
          <a:blip r:embed="rId2"/>
          <a:srcRect t="36029"/>
          <a:stretch>
            <a:fillRect/>
          </a:stretch>
        </p:blipFill>
        <p:spPr>
          <a:xfrm>
            <a:off x="0" y="3048000"/>
            <a:ext cx="12192000" cy="3810000"/>
          </a:xfrm>
          <a:prstGeom prst="rect">
            <a:avLst/>
          </a:prstGeom>
        </p:spPr>
      </p:pic>
      <p:sp>
        <p:nvSpPr>
          <p:cNvPr id="6" name="Title 1"/>
          <p:cNvSpPr>
            <a:spLocks noGrp="1"/>
          </p:cNvSpPr>
          <p:nvPr>
            <p:ph type="title"/>
          </p:nvPr>
        </p:nvSpPr>
        <p:spPr>
          <a:xfrm>
            <a:off x="609600" y="4343400"/>
            <a:ext cx="10972800" cy="1143000"/>
          </a:xfrm>
        </p:spPr>
        <p:txBody>
          <a:bodyPr/>
          <a:lstStyle>
            <a:lvl1pPr>
              <a:defRPr>
                <a:solidFill>
                  <a:srgbClr val="003F78"/>
                </a:solidFill>
                <a:effectLst>
                  <a:outerShdw blurRad="25400" dist="38100" dir="2700000">
                    <a:srgbClr val="000000">
                      <a:alpha val="47000"/>
                    </a:srgbClr>
                  </a:outerShdw>
                </a:effectLst>
              </a:defRPr>
            </a:lvl1pPr>
          </a:lstStyle>
          <a:p>
            <a:r>
              <a:rPr lang="en-US" dirty="0"/>
              <a:t>Click to edit Master title style</a:t>
            </a:r>
          </a:p>
        </p:txBody>
      </p:sp>
      <p:pic>
        <p:nvPicPr>
          <p:cNvPr id="9" name="Picture 8" descr="CalOES-Horizontal-Large-trans-PNG.png"/>
          <p:cNvPicPr>
            <a:picLocks noChangeAspect="1"/>
          </p:cNvPicPr>
          <p:nvPr userDrawn="1"/>
        </p:nvPicPr>
        <p:blipFill>
          <a:blip r:embed="rId3"/>
          <a:stretch>
            <a:fillRect/>
          </a:stretch>
        </p:blipFill>
        <p:spPr>
          <a:xfrm>
            <a:off x="2743200" y="533400"/>
            <a:ext cx="6552709" cy="1905000"/>
          </a:xfrm>
          <a:prstGeom prst="rect">
            <a:avLst/>
          </a:prstGeom>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4_Two Content">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4E3FC85-6BF3-D94D-B8FE-FD0C2A5B203B}"/>
              </a:ext>
            </a:extLst>
          </p:cNvPr>
          <p:cNvSpPr/>
          <p:nvPr userDrawn="1"/>
        </p:nvSpPr>
        <p:spPr>
          <a:xfrm>
            <a:off x="6096000" y="0"/>
            <a:ext cx="6096000" cy="6858000"/>
          </a:xfrm>
          <a:prstGeom prst="rect">
            <a:avLst/>
          </a:prstGeom>
          <a:solidFill>
            <a:srgbClr val="005188"/>
          </a:solidFill>
          <a:ln>
            <a:noFill/>
          </a:ln>
          <a:effectLst/>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7" name="Footer Placeholder 10">
            <a:extLst>
              <a:ext uri="{FF2B5EF4-FFF2-40B4-BE49-F238E27FC236}">
                <a16:creationId xmlns:a16="http://schemas.microsoft.com/office/drawing/2014/main" id="{C2F1596D-781D-EF48-81CB-1D95696A1F8E}"/>
              </a:ext>
            </a:extLst>
          </p:cNvPr>
          <p:cNvSpPr>
            <a:spLocks noGrp="1"/>
          </p:cNvSpPr>
          <p:nvPr>
            <p:ph type="ftr" sz="quarter" idx="11"/>
          </p:nvPr>
        </p:nvSpPr>
        <p:spPr>
          <a:xfrm>
            <a:off x="6587490" y="6299521"/>
            <a:ext cx="4443413" cy="365125"/>
          </a:xfrm>
        </p:spPr>
        <p:txBody>
          <a:bodyPr/>
          <a:lstStyle>
            <a:lvl1pPr>
              <a:defRPr>
                <a:ln>
                  <a:noFill/>
                </a:ln>
                <a:solidFill>
                  <a:schemeClr val="bg1"/>
                </a:solidFill>
              </a:defRPr>
            </a:lvl1pPr>
          </a:lstStyle>
          <a:p>
            <a:r>
              <a:rPr lang="en-US" dirty="0"/>
              <a:t>Federal Emergency Management Agency</a:t>
            </a:r>
          </a:p>
        </p:txBody>
      </p:sp>
      <p:sp>
        <p:nvSpPr>
          <p:cNvPr id="8" name="Slide Number Placeholder 11">
            <a:extLst>
              <a:ext uri="{FF2B5EF4-FFF2-40B4-BE49-F238E27FC236}">
                <a16:creationId xmlns:a16="http://schemas.microsoft.com/office/drawing/2014/main" id="{6C9652F4-E8D4-6446-9C97-A4DC78041D82}"/>
              </a:ext>
            </a:extLst>
          </p:cNvPr>
          <p:cNvSpPr>
            <a:spLocks noGrp="1"/>
          </p:cNvSpPr>
          <p:nvPr>
            <p:ph type="sldNum" sz="quarter" idx="12"/>
          </p:nvPr>
        </p:nvSpPr>
        <p:spPr>
          <a:xfrm>
            <a:off x="11030903" y="6299521"/>
            <a:ext cx="914403" cy="365125"/>
          </a:xfrm>
        </p:spPr>
        <p:txBody>
          <a:bodyPr/>
          <a:lstStyle>
            <a:lvl1pPr>
              <a:defRPr>
                <a:solidFill>
                  <a:schemeClr val="bg1"/>
                </a:solidFill>
              </a:defRPr>
            </a:lvl1pPr>
          </a:lstStyle>
          <a:p>
            <a:fld id="{8FCC257D-A786-9244-9E17-CE618C8B9275}" type="slidenum">
              <a:rPr lang="en-US" smtClean="0"/>
              <a:pPr/>
              <a:t>‹#›</a:t>
            </a:fld>
            <a:endParaRPr lang="en-US" dirty="0"/>
          </a:p>
        </p:txBody>
      </p:sp>
      <p:sp>
        <p:nvSpPr>
          <p:cNvPr id="9" name="Content Placeholder 3">
            <a:extLst>
              <a:ext uri="{FF2B5EF4-FFF2-40B4-BE49-F238E27FC236}">
                <a16:creationId xmlns:a16="http://schemas.microsoft.com/office/drawing/2014/main" id="{018C88F9-061D-C641-A335-28618704B8E0}"/>
              </a:ext>
            </a:extLst>
          </p:cNvPr>
          <p:cNvSpPr>
            <a:spLocks noGrp="1"/>
          </p:cNvSpPr>
          <p:nvPr>
            <p:ph sz="half" idx="2" hasCustomPrompt="1"/>
          </p:nvPr>
        </p:nvSpPr>
        <p:spPr>
          <a:xfrm>
            <a:off x="725837" y="2143639"/>
            <a:ext cx="5129793" cy="3473276"/>
          </a:xfrm>
          <a:prstGeom prst="rect">
            <a:avLst/>
          </a:prstGeom>
        </p:spPr>
        <p:txBody>
          <a:bodyPr/>
          <a:lstStyle>
            <a:lvl1pPr>
              <a:lnSpc>
                <a:spcPts val="2400"/>
              </a:lnSpc>
              <a:spcBef>
                <a:spcPts val="1000"/>
              </a:spcBef>
              <a:defRPr sz="2000" baseline="0"/>
            </a:lvl1pPr>
            <a:lvl2pPr>
              <a:spcBef>
                <a:spcPts val="1000"/>
              </a:spcBef>
              <a:defRPr sz="1800" baseline="0"/>
            </a:lvl2pPr>
            <a:lvl3pPr>
              <a:spcBef>
                <a:spcPts val="1000"/>
              </a:spcBef>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add text</a:t>
            </a:r>
          </a:p>
          <a:p>
            <a:pPr lvl="1"/>
            <a:r>
              <a:rPr lang="en-US" dirty="0"/>
              <a:t>Second level</a:t>
            </a:r>
          </a:p>
          <a:p>
            <a:pPr lvl="2"/>
            <a:r>
              <a:rPr lang="en-US" dirty="0"/>
              <a:t>Third level</a:t>
            </a:r>
          </a:p>
        </p:txBody>
      </p:sp>
      <p:sp>
        <p:nvSpPr>
          <p:cNvPr id="10" name="Title Placeholder 1">
            <a:extLst>
              <a:ext uri="{FF2B5EF4-FFF2-40B4-BE49-F238E27FC236}">
                <a16:creationId xmlns:a16="http://schemas.microsoft.com/office/drawing/2014/main" id="{5D75EF01-B7F2-F84B-B493-D6438400FF4B}"/>
              </a:ext>
            </a:extLst>
          </p:cNvPr>
          <p:cNvSpPr>
            <a:spLocks noGrp="1"/>
          </p:cNvSpPr>
          <p:nvPr>
            <p:ph type="title"/>
          </p:nvPr>
        </p:nvSpPr>
        <p:spPr>
          <a:xfrm>
            <a:off x="738189" y="1206938"/>
            <a:ext cx="5117441" cy="743347"/>
          </a:xfrm>
          <a:prstGeom prst="rect">
            <a:avLst/>
          </a:prstGeom>
        </p:spPr>
        <p:txBody>
          <a:bodyPr vert="horz" lIns="91440" tIns="45720" rIns="91440" bIns="45720" rtlCol="0" anchor="ctr">
            <a:normAutofit/>
          </a:bodyPr>
          <a:lstStyle>
            <a:lvl1pPr>
              <a:defRPr>
                <a:solidFill>
                  <a:srgbClr val="005288"/>
                </a:solidFill>
              </a:defRPr>
            </a:lvl1pPr>
          </a:lstStyle>
          <a:p>
            <a:r>
              <a:rPr lang="en-US" dirty="0"/>
              <a:t>Click to edit master title style</a:t>
            </a:r>
          </a:p>
        </p:txBody>
      </p:sp>
      <p:sp>
        <p:nvSpPr>
          <p:cNvPr id="11" name="Content Placeholder 3">
            <a:extLst>
              <a:ext uri="{FF2B5EF4-FFF2-40B4-BE49-F238E27FC236}">
                <a16:creationId xmlns:a16="http://schemas.microsoft.com/office/drawing/2014/main" id="{69BDD282-AEF1-FF4D-A786-616931069BA0}"/>
              </a:ext>
            </a:extLst>
          </p:cNvPr>
          <p:cNvSpPr>
            <a:spLocks noGrp="1"/>
          </p:cNvSpPr>
          <p:nvPr>
            <p:ph sz="half" idx="13"/>
          </p:nvPr>
        </p:nvSpPr>
        <p:spPr>
          <a:xfrm>
            <a:off x="6722076" y="1379318"/>
            <a:ext cx="4860325" cy="3764177"/>
          </a:xfrm>
          <a:prstGeom prst="rect">
            <a:avLst/>
          </a:prstGeom>
        </p:spPr>
        <p:txBody>
          <a:bodyPr/>
          <a:lstStyle>
            <a:lvl1pPr marL="0" indent="0">
              <a:buNone/>
              <a:defRPr sz="2000">
                <a:solidFill>
                  <a:schemeClr val="bg1"/>
                </a:solidFill>
              </a:defRPr>
            </a:lvl1pPr>
            <a:lvl2pPr>
              <a:spcBef>
                <a:spcPts val="1000"/>
              </a:spcBef>
              <a:defRPr sz="1800"/>
            </a:lvl2pPr>
            <a:lvl3pPr>
              <a:spcBef>
                <a:spcPts val="1000"/>
              </a:spcBef>
              <a:defRPr sz="1600"/>
            </a:lvl3pPr>
            <a:lvl4pPr>
              <a:defRPr sz="1800"/>
            </a:lvl4pPr>
            <a:lvl5pPr>
              <a:defRPr sz="1800"/>
            </a:lvl5pPr>
            <a:lvl6pPr>
              <a:defRPr sz="1800"/>
            </a:lvl6pPr>
            <a:lvl7pPr>
              <a:defRPr sz="1800"/>
            </a:lvl7pPr>
            <a:lvl8pPr>
              <a:defRPr sz="1800"/>
            </a:lvl8pPr>
            <a:lvl9pPr>
              <a:defRPr sz="1800"/>
            </a:lvl9pPr>
          </a:lstStyle>
          <a:p>
            <a:pPr lvl="0"/>
            <a:endParaRPr lang="en-US" dirty="0"/>
          </a:p>
        </p:txBody>
      </p:sp>
      <p:pic>
        <p:nvPicPr>
          <p:cNvPr id="13" name="Picture 12">
            <a:extLst>
              <a:ext uri="{FF2B5EF4-FFF2-40B4-BE49-F238E27FC236}">
                <a16:creationId xmlns:a16="http://schemas.microsoft.com/office/drawing/2014/main" id="{A862CD6B-A2FE-2346-8B4F-FE3C992B939E}"/>
              </a:ext>
            </a:extLst>
          </p:cNvPr>
          <p:cNvPicPr>
            <a:picLocks noChangeAspect="1"/>
          </p:cNvPicPr>
          <p:nvPr userDrawn="1"/>
        </p:nvPicPr>
        <p:blipFill>
          <a:blip r:embed="rId2"/>
          <a:stretch>
            <a:fillRect/>
          </a:stretch>
        </p:blipFill>
        <p:spPr>
          <a:xfrm>
            <a:off x="670457" y="5885349"/>
            <a:ext cx="2027024" cy="810563"/>
          </a:xfrm>
          <a:prstGeom prst="rect">
            <a:avLst/>
          </a:prstGeom>
        </p:spPr>
      </p:pic>
    </p:spTree>
    <p:extLst>
      <p:ext uri="{BB962C8B-B14F-4D97-AF65-F5344CB8AC3E}">
        <p14:creationId xmlns:p14="http://schemas.microsoft.com/office/powerpoint/2010/main" val="403364115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726018" y="1549400"/>
            <a:ext cx="5268383" cy="3994150"/>
          </a:xfrm>
          <a:prstGeom prst="rect">
            <a:avLst/>
          </a:prstGeom>
        </p:spPr>
        <p:txBody>
          <a:bodyPr/>
          <a:lstStyle>
            <a:lvl1pPr>
              <a:defRPr sz="2000"/>
            </a:lvl1pPr>
            <a:lvl2pPr>
              <a:spcBef>
                <a:spcPts val="1000"/>
              </a:spcBef>
              <a:defRPr sz="1800"/>
            </a:lvl2pPr>
            <a:lvl3pPr>
              <a:spcBef>
                <a:spcPts val="1000"/>
              </a:spcBef>
              <a:defRPr sz="1600"/>
            </a:lvl3pPr>
            <a:lvl4pPr>
              <a:defRPr sz="1800"/>
            </a:lvl4pPr>
            <a:lvl5pPr>
              <a:defRPr sz="1800"/>
            </a:lvl5pPr>
            <a:lvl6pPr>
              <a:defRPr sz="1800"/>
            </a:lvl6pPr>
            <a:lvl7pPr>
              <a:defRPr sz="1800"/>
            </a:lvl7pPr>
            <a:lvl8pPr>
              <a:defRPr sz="1800"/>
            </a:lvl8pPr>
            <a:lvl9pPr>
              <a:defRPr sz="1800"/>
            </a:lvl9pPr>
          </a:lstStyle>
          <a:p>
            <a:pPr lvl="0"/>
            <a:r>
              <a:rPr lang="en-US" dirty="0"/>
              <a:t>Click to add text</a:t>
            </a:r>
          </a:p>
          <a:p>
            <a:pPr lvl="1"/>
            <a:r>
              <a:rPr lang="en-US" dirty="0"/>
              <a:t>Second level</a:t>
            </a:r>
          </a:p>
          <a:p>
            <a:pPr lvl="2"/>
            <a:r>
              <a:rPr lang="en-US" dirty="0"/>
              <a:t>Third level</a:t>
            </a:r>
          </a:p>
        </p:txBody>
      </p:sp>
      <p:sp>
        <p:nvSpPr>
          <p:cNvPr id="4" name="Content Placeholder 3"/>
          <p:cNvSpPr>
            <a:spLocks noGrp="1"/>
          </p:cNvSpPr>
          <p:nvPr>
            <p:ph sz="half" idx="2" hasCustomPrompt="1"/>
          </p:nvPr>
        </p:nvSpPr>
        <p:spPr>
          <a:xfrm>
            <a:off x="6314018" y="1549400"/>
            <a:ext cx="5268383" cy="3994150"/>
          </a:xfrm>
          <a:prstGeom prst="rect">
            <a:avLst/>
          </a:prstGeom>
        </p:spPr>
        <p:txBody>
          <a:bodyPr/>
          <a:lstStyle>
            <a:lvl1pPr>
              <a:defRPr sz="2000"/>
            </a:lvl1pPr>
            <a:lvl2pPr>
              <a:spcBef>
                <a:spcPts val="1000"/>
              </a:spcBef>
              <a:defRPr sz="1800"/>
            </a:lvl2pPr>
            <a:lvl3pPr>
              <a:spcBef>
                <a:spcPts val="1000"/>
              </a:spcBef>
              <a:defRPr sz="1600"/>
            </a:lvl3pPr>
            <a:lvl4pPr>
              <a:defRPr sz="1800"/>
            </a:lvl4pPr>
            <a:lvl5pPr>
              <a:defRPr sz="1800"/>
            </a:lvl5pPr>
            <a:lvl6pPr>
              <a:defRPr sz="1800"/>
            </a:lvl6pPr>
            <a:lvl7pPr>
              <a:defRPr sz="1800"/>
            </a:lvl7pPr>
            <a:lvl8pPr>
              <a:defRPr sz="1800"/>
            </a:lvl8pPr>
            <a:lvl9pPr>
              <a:defRPr sz="1800"/>
            </a:lvl9pPr>
          </a:lstStyle>
          <a:p>
            <a:pPr lvl="0"/>
            <a:r>
              <a:rPr lang="en-US" dirty="0"/>
              <a:t>Click to add text</a:t>
            </a:r>
          </a:p>
          <a:p>
            <a:pPr lvl="1"/>
            <a:r>
              <a:rPr lang="en-US" dirty="0"/>
              <a:t>Second level</a:t>
            </a:r>
          </a:p>
          <a:p>
            <a:pPr lvl="2"/>
            <a:r>
              <a:rPr lang="en-US" dirty="0"/>
              <a:t>Third level</a:t>
            </a:r>
          </a:p>
        </p:txBody>
      </p:sp>
      <p:sp>
        <p:nvSpPr>
          <p:cNvPr id="8" name="Title Placeholder 1"/>
          <p:cNvSpPr>
            <a:spLocks noGrp="1"/>
          </p:cNvSpPr>
          <p:nvPr>
            <p:ph type="title"/>
          </p:nvPr>
        </p:nvSpPr>
        <p:spPr>
          <a:xfrm>
            <a:off x="738189" y="452440"/>
            <a:ext cx="10715627" cy="743347"/>
          </a:xfrm>
          <a:prstGeom prst="rect">
            <a:avLst/>
          </a:prstGeom>
        </p:spPr>
        <p:txBody>
          <a:bodyPr vert="horz" lIns="91440" tIns="45720" rIns="91440" bIns="45720" rtlCol="0" anchor="ctr">
            <a:normAutofit/>
          </a:bodyPr>
          <a:lstStyle>
            <a:lvl1pPr>
              <a:defRPr>
                <a:solidFill>
                  <a:srgbClr val="005288"/>
                </a:solidFill>
              </a:defRPr>
            </a:lvl1pPr>
          </a:lstStyle>
          <a:p>
            <a:r>
              <a:rPr lang="en-US" dirty="0"/>
              <a:t>Click to edit master title style</a:t>
            </a:r>
          </a:p>
        </p:txBody>
      </p:sp>
      <p:sp>
        <p:nvSpPr>
          <p:cNvPr id="9" name="Footer Placeholder 10">
            <a:extLst>
              <a:ext uri="{FF2B5EF4-FFF2-40B4-BE49-F238E27FC236}">
                <a16:creationId xmlns:a16="http://schemas.microsoft.com/office/drawing/2014/main" id="{780EFCB7-513F-8445-B833-1531FD238BAB}"/>
              </a:ext>
            </a:extLst>
          </p:cNvPr>
          <p:cNvSpPr>
            <a:spLocks noGrp="1"/>
          </p:cNvSpPr>
          <p:nvPr>
            <p:ph type="ftr" sz="quarter" idx="11"/>
          </p:nvPr>
        </p:nvSpPr>
        <p:spPr>
          <a:xfrm>
            <a:off x="6096000" y="6173791"/>
            <a:ext cx="4443413" cy="365125"/>
          </a:xfrm>
        </p:spPr>
        <p:txBody>
          <a:bodyPr/>
          <a:lstStyle>
            <a:lvl1pPr>
              <a:defRPr>
                <a:ln>
                  <a:noFill/>
                </a:ln>
                <a:solidFill>
                  <a:srgbClr val="5A5B5D"/>
                </a:solidFill>
              </a:defRPr>
            </a:lvl1pPr>
          </a:lstStyle>
          <a:p>
            <a:r>
              <a:rPr lang="en-US" dirty="0"/>
              <a:t>Federal Emergency Management Agency</a:t>
            </a:r>
          </a:p>
        </p:txBody>
      </p:sp>
      <p:sp>
        <p:nvSpPr>
          <p:cNvPr id="10" name="Slide Number Placeholder 11">
            <a:extLst>
              <a:ext uri="{FF2B5EF4-FFF2-40B4-BE49-F238E27FC236}">
                <a16:creationId xmlns:a16="http://schemas.microsoft.com/office/drawing/2014/main" id="{3E4F6407-0B13-BA4A-9466-7F50E80E5943}"/>
              </a:ext>
            </a:extLst>
          </p:cNvPr>
          <p:cNvSpPr>
            <a:spLocks noGrp="1"/>
          </p:cNvSpPr>
          <p:nvPr>
            <p:ph type="sldNum" sz="quarter" idx="12"/>
          </p:nvPr>
        </p:nvSpPr>
        <p:spPr>
          <a:xfrm>
            <a:off x="10539413" y="6173791"/>
            <a:ext cx="914403" cy="365125"/>
          </a:xfrm>
        </p:spPr>
        <p:txBody>
          <a:bodyPr/>
          <a:lstStyle>
            <a:lvl1pPr>
              <a:defRPr>
                <a:solidFill>
                  <a:srgbClr val="5A5B5D"/>
                </a:solidFill>
              </a:defRPr>
            </a:lvl1pPr>
          </a:lstStyle>
          <a:p>
            <a:fld id="{8FCC257D-A786-9244-9E17-CE618C8B9275}" type="slidenum">
              <a:rPr lang="en-US" smtClean="0"/>
              <a:pPr/>
              <a:t>‹#›</a:t>
            </a:fld>
            <a:endParaRPr lang="en-US" dirty="0"/>
          </a:p>
        </p:txBody>
      </p:sp>
      <p:pic>
        <p:nvPicPr>
          <p:cNvPr id="13" name="Picture 12">
            <a:extLst>
              <a:ext uri="{FF2B5EF4-FFF2-40B4-BE49-F238E27FC236}">
                <a16:creationId xmlns:a16="http://schemas.microsoft.com/office/drawing/2014/main" id="{8363641A-DF3D-014E-836A-3DD8B99E67C4}"/>
              </a:ext>
            </a:extLst>
          </p:cNvPr>
          <p:cNvPicPr>
            <a:picLocks noChangeAspect="1"/>
          </p:cNvPicPr>
          <p:nvPr userDrawn="1"/>
        </p:nvPicPr>
        <p:blipFill>
          <a:blip r:embed="rId2"/>
          <a:stretch>
            <a:fillRect/>
          </a:stretch>
        </p:blipFill>
        <p:spPr>
          <a:xfrm>
            <a:off x="670457" y="5871061"/>
            <a:ext cx="2027024" cy="810563"/>
          </a:xfrm>
          <a:prstGeom prst="rect">
            <a:avLst/>
          </a:prstGeom>
        </p:spPr>
      </p:pic>
    </p:spTree>
    <p:extLst>
      <p:ext uri="{BB962C8B-B14F-4D97-AF65-F5344CB8AC3E}">
        <p14:creationId xmlns:p14="http://schemas.microsoft.com/office/powerpoint/2010/main" val="189194103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p:bg>
      <p:bgPr>
        <a:solidFill>
          <a:schemeClr val="bg1"/>
        </a:solidFill>
        <a:effectLst/>
      </p:bgPr>
    </p:bg>
    <p:spTree>
      <p:nvGrpSpPr>
        <p:cNvPr id="1" name=""/>
        <p:cNvGrpSpPr/>
        <p:nvPr/>
      </p:nvGrpSpPr>
      <p:grpSpPr>
        <a:xfrm>
          <a:off x="0" y="0"/>
          <a:ext cx="0" cy="0"/>
          <a:chOff x="0" y="0"/>
          <a:chExt cx="0" cy="0"/>
        </a:xfrm>
      </p:grpSpPr>
      <p:sp>
        <p:nvSpPr>
          <p:cNvPr id="8" name="Footer Placeholder 10">
            <a:extLst>
              <a:ext uri="{FF2B5EF4-FFF2-40B4-BE49-F238E27FC236}">
                <a16:creationId xmlns:a16="http://schemas.microsoft.com/office/drawing/2014/main" id="{18D89283-3265-234E-957A-919FE8DF139C}"/>
              </a:ext>
            </a:extLst>
          </p:cNvPr>
          <p:cNvSpPr>
            <a:spLocks noGrp="1"/>
          </p:cNvSpPr>
          <p:nvPr>
            <p:ph type="ftr" sz="quarter" idx="11"/>
          </p:nvPr>
        </p:nvSpPr>
        <p:spPr>
          <a:xfrm>
            <a:off x="6530340" y="6276661"/>
            <a:ext cx="4443413" cy="365125"/>
          </a:xfrm>
        </p:spPr>
        <p:txBody>
          <a:bodyPr/>
          <a:lstStyle>
            <a:lvl1pPr>
              <a:defRPr>
                <a:ln>
                  <a:noFill/>
                </a:ln>
                <a:solidFill>
                  <a:srgbClr val="5A5B5D"/>
                </a:solidFill>
              </a:defRPr>
            </a:lvl1pPr>
          </a:lstStyle>
          <a:p>
            <a:r>
              <a:rPr lang="en-US" dirty="0"/>
              <a:t>Federal Emergency Management Agency</a:t>
            </a:r>
          </a:p>
        </p:txBody>
      </p:sp>
      <p:sp>
        <p:nvSpPr>
          <p:cNvPr id="9" name="Slide Number Placeholder 11">
            <a:extLst>
              <a:ext uri="{FF2B5EF4-FFF2-40B4-BE49-F238E27FC236}">
                <a16:creationId xmlns:a16="http://schemas.microsoft.com/office/drawing/2014/main" id="{60E538AA-6286-FD43-A4B4-5EE446930348}"/>
              </a:ext>
            </a:extLst>
          </p:cNvPr>
          <p:cNvSpPr>
            <a:spLocks noGrp="1"/>
          </p:cNvSpPr>
          <p:nvPr>
            <p:ph type="sldNum" sz="quarter" idx="12"/>
          </p:nvPr>
        </p:nvSpPr>
        <p:spPr>
          <a:xfrm>
            <a:off x="10973753" y="6276661"/>
            <a:ext cx="914403" cy="365125"/>
          </a:xfrm>
        </p:spPr>
        <p:txBody>
          <a:bodyPr/>
          <a:lstStyle>
            <a:lvl1pPr>
              <a:defRPr>
                <a:solidFill>
                  <a:srgbClr val="5A5B5D"/>
                </a:solidFill>
              </a:defRPr>
            </a:lvl1pPr>
          </a:lstStyle>
          <a:p>
            <a:fld id="{8FCC257D-A786-9244-9E17-CE618C8B9275}" type="slidenum">
              <a:rPr lang="en-US" smtClean="0"/>
              <a:pPr/>
              <a:t>‹#›</a:t>
            </a:fld>
            <a:endParaRPr lang="en-US" dirty="0"/>
          </a:p>
        </p:txBody>
      </p:sp>
      <p:sp>
        <p:nvSpPr>
          <p:cNvPr id="12" name="Content Placeholder 2">
            <a:extLst>
              <a:ext uri="{FF2B5EF4-FFF2-40B4-BE49-F238E27FC236}">
                <a16:creationId xmlns:a16="http://schemas.microsoft.com/office/drawing/2014/main" id="{1E151971-39DB-E14F-AAE8-B45F52A8581F}"/>
              </a:ext>
            </a:extLst>
          </p:cNvPr>
          <p:cNvSpPr>
            <a:spLocks noGrp="1"/>
          </p:cNvSpPr>
          <p:nvPr>
            <p:ph sz="half" idx="1" hasCustomPrompt="1"/>
          </p:nvPr>
        </p:nvSpPr>
        <p:spPr>
          <a:xfrm>
            <a:off x="6619773" y="2159000"/>
            <a:ext cx="5268383" cy="3717544"/>
          </a:xfrm>
          <a:prstGeom prst="rect">
            <a:avLst/>
          </a:prstGeom>
        </p:spPr>
        <p:txBody>
          <a:bodyPr/>
          <a:lstStyle>
            <a:lvl1pPr>
              <a:defRPr sz="2000"/>
            </a:lvl1pPr>
            <a:lvl2pPr>
              <a:spcBef>
                <a:spcPts val="1000"/>
              </a:spcBef>
              <a:defRPr sz="1800"/>
            </a:lvl2pPr>
            <a:lvl3pPr>
              <a:spcBef>
                <a:spcPts val="1000"/>
              </a:spcBef>
              <a:defRPr sz="1600"/>
            </a:lvl3pPr>
            <a:lvl4pPr>
              <a:defRPr sz="1800"/>
            </a:lvl4pPr>
            <a:lvl5pPr>
              <a:defRPr sz="1800"/>
            </a:lvl5pPr>
            <a:lvl6pPr>
              <a:defRPr sz="1800"/>
            </a:lvl6pPr>
            <a:lvl7pPr>
              <a:defRPr sz="1800"/>
            </a:lvl7pPr>
            <a:lvl8pPr>
              <a:defRPr sz="1800"/>
            </a:lvl8pPr>
            <a:lvl9pPr>
              <a:defRPr sz="1800"/>
            </a:lvl9pPr>
          </a:lstStyle>
          <a:p>
            <a:pPr lvl="0"/>
            <a:r>
              <a:rPr lang="en-US" dirty="0"/>
              <a:t>Click to add text</a:t>
            </a:r>
          </a:p>
          <a:p>
            <a:pPr lvl="1"/>
            <a:r>
              <a:rPr lang="en-US" dirty="0"/>
              <a:t>Second level</a:t>
            </a:r>
          </a:p>
          <a:p>
            <a:pPr lvl="2"/>
            <a:r>
              <a:rPr lang="en-US" dirty="0"/>
              <a:t>Third level</a:t>
            </a:r>
          </a:p>
        </p:txBody>
      </p:sp>
      <p:sp>
        <p:nvSpPr>
          <p:cNvPr id="13" name="Title Placeholder 1">
            <a:extLst>
              <a:ext uri="{FF2B5EF4-FFF2-40B4-BE49-F238E27FC236}">
                <a16:creationId xmlns:a16="http://schemas.microsoft.com/office/drawing/2014/main" id="{B1AB2F0A-0ABE-3048-8BA0-117F0FE1189A}"/>
              </a:ext>
            </a:extLst>
          </p:cNvPr>
          <p:cNvSpPr>
            <a:spLocks noGrp="1"/>
          </p:cNvSpPr>
          <p:nvPr>
            <p:ph type="title"/>
          </p:nvPr>
        </p:nvSpPr>
        <p:spPr>
          <a:xfrm>
            <a:off x="6619773" y="1387209"/>
            <a:ext cx="4833555" cy="743347"/>
          </a:xfrm>
          <a:prstGeom prst="rect">
            <a:avLst/>
          </a:prstGeom>
        </p:spPr>
        <p:txBody>
          <a:bodyPr vert="horz" lIns="91440" tIns="45720" rIns="91440" bIns="45720" rtlCol="0" anchor="ctr">
            <a:normAutofit/>
          </a:bodyPr>
          <a:lstStyle>
            <a:lvl1pPr>
              <a:defRPr>
                <a:solidFill>
                  <a:srgbClr val="005288"/>
                </a:solidFill>
              </a:defRPr>
            </a:lvl1pPr>
          </a:lstStyle>
          <a:p>
            <a:r>
              <a:rPr lang="en-US" dirty="0"/>
              <a:t>Click to edit master title style</a:t>
            </a:r>
          </a:p>
        </p:txBody>
      </p:sp>
      <p:pic>
        <p:nvPicPr>
          <p:cNvPr id="6" name="Picture 5" descr="A view of a large city landscape&#10;&#10;Description automatically generated">
            <a:extLst>
              <a:ext uri="{FF2B5EF4-FFF2-40B4-BE49-F238E27FC236}">
                <a16:creationId xmlns:a16="http://schemas.microsoft.com/office/drawing/2014/main" id="{65F8B0A9-3032-4863-A216-397789088C26}"/>
              </a:ext>
            </a:extLst>
          </p:cNvPr>
          <p:cNvPicPr>
            <a:picLocks noChangeAspect="1"/>
          </p:cNvPicPr>
          <p:nvPr userDrawn="1"/>
        </p:nvPicPr>
        <p:blipFill>
          <a:blip r:embed="rId2"/>
          <a:stretch>
            <a:fillRect/>
          </a:stretch>
        </p:blipFill>
        <p:spPr>
          <a:xfrm>
            <a:off x="0" y="0"/>
            <a:ext cx="6096000" cy="6858000"/>
          </a:xfrm>
          <a:prstGeom prst="rect">
            <a:avLst/>
          </a:prstGeom>
        </p:spPr>
      </p:pic>
    </p:spTree>
    <p:extLst>
      <p:ext uri="{BB962C8B-B14F-4D97-AF65-F5344CB8AC3E}">
        <p14:creationId xmlns:p14="http://schemas.microsoft.com/office/powerpoint/2010/main" val="177207135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4" name="Content Placeholder 3"/>
          <p:cNvSpPr>
            <a:spLocks noGrp="1"/>
          </p:cNvSpPr>
          <p:nvPr>
            <p:ph sz="half" idx="2" hasCustomPrompt="1"/>
          </p:nvPr>
        </p:nvSpPr>
        <p:spPr>
          <a:xfrm>
            <a:off x="738194" y="2098850"/>
            <a:ext cx="5129793" cy="3473276"/>
          </a:xfrm>
          <a:prstGeom prst="rect">
            <a:avLst/>
          </a:prstGeom>
        </p:spPr>
        <p:txBody>
          <a:bodyPr/>
          <a:lstStyle>
            <a:lvl1pPr>
              <a:lnSpc>
                <a:spcPts val="2400"/>
              </a:lnSpc>
              <a:spcBef>
                <a:spcPts val="1000"/>
              </a:spcBef>
              <a:defRPr sz="2000" baseline="0"/>
            </a:lvl1pPr>
            <a:lvl2pPr>
              <a:spcBef>
                <a:spcPts val="1000"/>
              </a:spcBef>
              <a:defRPr sz="1800" baseline="0"/>
            </a:lvl2pPr>
            <a:lvl3pPr>
              <a:spcBef>
                <a:spcPts val="1000"/>
              </a:spcBef>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add text</a:t>
            </a:r>
          </a:p>
          <a:p>
            <a:pPr lvl="1"/>
            <a:r>
              <a:rPr lang="en-US" dirty="0"/>
              <a:t>Second level</a:t>
            </a:r>
          </a:p>
          <a:p>
            <a:pPr lvl="2"/>
            <a:r>
              <a:rPr lang="en-US" dirty="0"/>
              <a:t>Third level</a:t>
            </a:r>
          </a:p>
        </p:txBody>
      </p:sp>
      <p:sp>
        <p:nvSpPr>
          <p:cNvPr id="5" name="Text Placeholder 4"/>
          <p:cNvSpPr>
            <a:spLocks noGrp="1"/>
          </p:cNvSpPr>
          <p:nvPr>
            <p:ph type="body" sz="quarter" idx="3" hasCustomPrompt="1"/>
          </p:nvPr>
        </p:nvSpPr>
        <p:spPr>
          <a:xfrm>
            <a:off x="6322005" y="1579099"/>
            <a:ext cx="5131808" cy="371679"/>
          </a:xfrm>
          <a:prstGeom prst="rect">
            <a:avLst/>
          </a:prstGeom>
        </p:spPr>
        <p:txBody>
          <a:bodyPr anchor="b">
            <a:noAutofit/>
          </a:bodyPr>
          <a:lstStyle>
            <a:lvl1pPr marL="0" indent="0">
              <a:buNone/>
              <a:defRPr sz="2000" b="1">
                <a:latin typeface="+mj-lt"/>
                <a:cs typeface="Georgi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add text</a:t>
            </a:r>
          </a:p>
        </p:txBody>
      </p:sp>
      <p:sp>
        <p:nvSpPr>
          <p:cNvPr id="6" name="Content Placeholder 5"/>
          <p:cNvSpPr>
            <a:spLocks noGrp="1"/>
          </p:cNvSpPr>
          <p:nvPr>
            <p:ph sz="quarter" idx="4" hasCustomPrompt="1"/>
          </p:nvPr>
        </p:nvSpPr>
        <p:spPr>
          <a:xfrm>
            <a:off x="6322005" y="2098850"/>
            <a:ext cx="5131808" cy="3473276"/>
          </a:xfrm>
          <a:prstGeom prst="rect">
            <a:avLst/>
          </a:prstGeom>
        </p:spPr>
        <p:txBody>
          <a:bodyPr/>
          <a:lstStyle>
            <a:lvl1pPr>
              <a:lnSpc>
                <a:spcPts val="2400"/>
              </a:lnSpc>
              <a:spcBef>
                <a:spcPts val="1000"/>
              </a:spcBef>
              <a:defRPr sz="2000" baseline="0"/>
            </a:lvl1pPr>
            <a:lvl2pPr>
              <a:spcBef>
                <a:spcPts val="1000"/>
              </a:spcBef>
              <a:defRPr sz="1800"/>
            </a:lvl2pPr>
            <a:lvl3pPr>
              <a:spcBef>
                <a:spcPts val="1000"/>
              </a:spcBef>
              <a:defRPr sz="1600"/>
            </a:lvl3pPr>
            <a:lvl4pPr>
              <a:defRPr sz="1600"/>
            </a:lvl4pPr>
            <a:lvl5pPr>
              <a:defRPr sz="1600"/>
            </a:lvl5pPr>
            <a:lvl6pPr>
              <a:defRPr sz="1600"/>
            </a:lvl6pPr>
            <a:lvl7pPr>
              <a:defRPr sz="1600"/>
            </a:lvl7pPr>
            <a:lvl8pPr>
              <a:defRPr sz="1600"/>
            </a:lvl8pPr>
            <a:lvl9pPr>
              <a:defRPr sz="1600"/>
            </a:lvl9pPr>
          </a:lstStyle>
          <a:p>
            <a:pPr lvl="0"/>
            <a:r>
              <a:rPr lang="en-US" dirty="0"/>
              <a:t>Click to add text</a:t>
            </a:r>
          </a:p>
          <a:p>
            <a:pPr lvl="1"/>
            <a:r>
              <a:rPr lang="en-US" dirty="0"/>
              <a:t>Second level</a:t>
            </a:r>
          </a:p>
          <a:p>
            <a:pPr lvl="2"/>
            <a:r>
              <a:rPr lang="en-US" dirty="0"/>
              <a:t>Third level</a:t>
            </a:r>
          </a:p>
        </p:txBody>
      </p:sp>
      <p:sp>
        <p:nvSpPr>
          <p:cNvPr id="19" name="Text Placeholder 4"/>
          <p:cNvSpPr>
            <a:spLocks noGrp="1"/>
          </p:cNvSpPr>
          <p:nvPr>
            <p:ph type="body" sz="quarter" idx="12" hasCustomPrompt="1"/>
          </p:nvPr>
        </p:nvSpPr>
        <p:spPr>
          <a:xfrm>
            <a:off x="711200" y="1579099"/>
            <a:ext cx="5131808" cy="371679"/>
          </a:xfrm>
          <a:prstGeom prst="rect">
            <a:avLst/>
          </a:prstGeom>
        </p:spPr>
        <p:txBody>
          <a:bodyPr anchor="b">
            <a:noAutofit/>
          </a:bodyPr>
          <a:lstStyle>
            <a:lvl1pPr marL="0" indent="0">
              <a:buNone/>
              <a:defRPr sz="2000" b="1">
                <a:latin typeface="+mj-lt"/>
                <a:cs typeface="Georgi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add text</a:t>
            </a:r>
          </a:p>
        </p:txBody>
      </p:sp>
      <p:sp>
        <p:nvSpPr>
          <p:cNvPr id="10" name="Title Placeholder 1"/>
          <p:cNvSpPr>
            <a:spLocks noGrp="1"/>
          </p:cNvSpPr>
          <p:nvPr>
            <p:ph type="title"/>
          </p:nvPr>
        </p:nvSpPr>
        <p:spPr>
          <a:xfrm>
            <a:off x="738189" y="452440"/>
            <a:ext cx="10715627" cy="743347"/>
          </a:xfrm>
          <a:prstGeom prst="rect">
            <a:avLst/>
          </a:prstGeom>
        </p:spPr>
        <p:txBody>
          <a:bodyPr vert="horz" lIns="91440" tIns="45720" rIns="91440" bIns="45720" rtlCol="0" anchor="ctr">
            <a:normAutofit/>
          </a:bodyPr>
          <a:lstStyle>
            <a:lvl1pPr>
              <a:defRPr>
                <a:solidFill>
                  <a:srgbClr val="005288"/>
                </a:solidFill>
              </a:defRPr>
            </a:lvl1pPr>
          </a:lstStyle>
          <a:p>
            <a:r>
              <a:rPr lang="en-US" dirty="0"/>
              <a:t>Click to edit master title style</a:t>
            </a:r>
          </a:p>
        </p:txBody>
      </p:sp>
      <p:sp>
        <p:nvSpPr>
          <p:cNvPr id="11" name="Footer Placeholder 10">
            <a:extLst>
              <a:ext uri="{FF2B5EF4-FFF2-40B4-BE49-F238E27FC236}">
                <a16:creationId xmlns:a16="http://schemas.microsoft.com/office/drawing/2014/main" id="{4F15D596-468E-7240-AEF9-BE74880DA9D6}"/>
              </a:ext>
            </a:extLst>
          </p:cNvPr>
          <p:cNvSpPr>
            <a:spLocks noGrp="1"/>
          </p:cNvSpPr>
          <p:nvPr>
            <p:ph type="ftr" sz="quarter" idx="11"/>
          </p:nvPr>
        </p:nvSpPr>
        <p:spPr>
          <a:xfrm>
            <a:off x="6096000" y="6173791"/>
            <a:ext cx="4443413" cy="365125"/>
          </a:xfrm>
        </p:spPr>
        <p:txBody>
          <a:bodyPr/>
          <a:lstStyle>
            <a:lvl1pPr>
              <a:defRPr>
                <a:ln>
                  <a:noFill/>
                </a:ln>
                <a:solidFill>
                  <a:srgbClr val="5A5B5D"/>
                </a:solidFill>
              </a:defRPr>
            </a:lvl1pPr>
          </a:lstStyle>
          <a:p>
            <a:r>
              <a:rPr lang="en-US" dirty="0"/>
              <a:t>Federal Emergency Management Agency</a:t>
            </a:r>
          </a:p>
        </p:txBody>
      </p:sp>
      <p:sp>
        <p:nvSpPr>
          <p:cNvPr id="12" name="Slide Number Placeholder 11">
            <a:extLst>
              <a:ext uri="{FF2B5EF4-FFF2-40B4-BE49-F238E27FC236}">
                <a16:creationId xmlns:a16="http://schemas.microsoft.com/office/drawing/2014/main" id="{BA1FB061-3945-984E-B19F-EFD8A4ED4959}"/>
              </a:ext>
            </a:extLst>
          </p:cNvPr>
          <p:cNvSpPr>
            <a:spLocks noGrp="1"/>
          </p:cNvSpPr>
          <p:nvPr>
            <p:ph type="sldNum" sz="quarter" idx="13"/>
          </p:nvPr>
        </p:nvSpPr>
        <p:spPr>
          <a:xfrm>
            <a:off x="10539413" y="6173791"/>
            <a:ext cx="914403" cy="365125"/>
          </a:xfrm>
        </p:spPr>
        <p:txBody>
          <a:bodyPr/>
          <a:lstStyle>
            <a:lvl1pPr>
              <a:defRPr>
                <a:solidFill>
                  <a:srgbClr val="5A5B5D"/>
                </a:solidFill>
              </a:defRPr>
            </a:lvl1pPr>
          </a:lstStyle>
          <a:p>
            <a:fld id="{8FCC257D-A786-9244-9E17-CE618C8B9275}" type="slidenum">
              <a:rPr lang="en-US" smtClean="0"/>
              <a:pPr/>
              <a:t>‹#›</a:t>
            </a:fld>
            <a:endParaRPr lang="en-US" dirty="0"/>
          </a:p>
        </p:txBody>
      </p:sp>
      <p:pic>
        <p:nvPicPr>
          <p:cNvPr id="13" name="Picture 12">
            <a:extLst>
              <a:ext uri="{FF2B5EF4-FFF2-40B4-BE49-F238E27FC236}">
                <a16:creationId xmlns:a16="http://schemas.microsoft.com/office/drawing/2014/main" id="{DD078AD1-E2AC-7E43-A28E-6A771C68E958}"/>
              </a:ext>
            </a:extLst>
          </p:cNvPr>
          <p:cNvPicPr>
            <a:picLocks noChangeAspect="1"/>
          </p:cNvPicPr>
          <p:nvPr userDrawn="1"/>
        </p:nvPicPr>
        <p:blipFill>
          <a:blip r:embed="rId2"/>
          <a:stretch>
            <a:fillRect/>
          </a:stretch>
        </p:blipFill>
        <p:spPr>
          <a:xfrm>
            <a:off x="670457" y="5871061"/>
            <a:ext cx="2027024" cy="810563"/>
          </a:xfrm>
          <a:prstGeom prst="rect">
            <a:avLst/>
          </a:prstGeom>
        </p:spPr>
      </p:pic>
    </p:spTree>
    <p:extLst>
      <p:ext uri="{BB962C8B-B14F-4D97-AF65-F5344CB8AC3E}">
        <p14:creationId xmlns:p14="http://schemas.microsoft.com/office/powerpoint/2010/main" val="146061719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Two Content">
    <p:bg>
      <p:bgPr>
        <a:solidFill>
          <a:schemeClr val="tx1"/>
        </a:solidFill>
        <a:effectLst/>
      </p:bgPr>
    </p:bg>
    <p:spTree>
      <p:nvGrpSpPr>
        <p:cNvPr id="1" name=""/>
        <p:cNvGrpSpPr/>
        <p:nvPr/>
      </p:nvGrpSpPr>
      <p:grpSpPr>
        <a:xfrm>
          <a:off x="0" y="0"/>
          <a:ext cx="0" cy="0"/>
          <a:chOff x="0" y="0"/>
          <a:chExt cx="0" cy="0"/>
        </a:xfrm>
      </p:grpSpPr>
      <p:pic>
        <p:nvPicPr>
          <p:cNvPr id="3" name="Picture 2" descr="A picture containing person, person, boy, child&#10;&#10;Description automatically generated">
            <a:extLst>
              <a:ext uri="{FF2B5EF4-FFF2-40B4-BE49-F238E27FC236}">
                <a16:creationId xmlns:a16="http://schemas.microsoft.com/office/drawing/2014/main" id="{50ABA285-B143-4443-A825-3738EAF52CB3}"/>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4" name="Rectangle 13">
            <a:extLst>
              <a:ext uri="{FF2B5EF4-FFF2-40B4-BE49-F238E27FC236}">
                <a16:creationId xmlns:a16="http://schemas.microsoft.com/office/drawing/2014/main" id="{C9B86FCD-6BA9-694B-A64A-36883B42361C}"/>
              </a:ext>
            </a:extLst>
          </p:cNvPr>
          <p:cNvSpPr/>
          <p:nvPr userDrawn="1"/>
        </p:nvSpPr>
        <p:spPr>
          <a:xfrm>
            <a:off x="6096000" y="0"/>
            <a:ext cx="6096000" cy="6858000"/>
          </a:xfrm>
          <a:prstGeom prst="rect">
            <a:avLst/>
          </a:prstGeom>
          <a:solidFill>
            <a:srgbClr val="5A5B5D">
              <a:alpha val="72941"/>
            </a:srgbClr>
          </a:solidFill>
          <a:ln>
            <a:noFill/>
          </a:ln>
          <a:effectLst/>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3" name="Rectangle 12">
            <a:extLst>
              <a:ext uri="{FF2B5EF4-FFF2-40B4-BE49-F238E27FC236}">
                <a16:creationId xmlns:a16="http://schemas.microsoft.com/office/drawing/2014/main" id="{7A81BF64-81BE-3944-A21C-CA7BB5AC4A9D}"/>
              </a:ext>
            </a:extLst>
          </p:cNvPr>
          <p:cNvSpPr/>
          <p:nvPr userDrawn="1"/>
        </p:nvSpPr>
        <p:spPr>
          <a:xfrm>
            <a:off x="0" y="0"/>
            <a:ext cx="6096000" cy="6858000"/>
          </a:xfrm>
          <a:prstGeom prst="rect">
            <a:avLst/>
          </a:prstGeom>
          <a:solidFill>
            <a:srgbClr val="005188">
              <a:alpha val="72941"/>
            </a:srgbClr>
          </a:solidFill>
          <a:ln>
            <a:noFill/>
          </a:ln>
          <a:effectLst/>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6" name="Slide Number Placeholder 5">
            <a:extLst>
              <a:ext uri="{FF2B5EF4-FFF2-40B4-BE49-F238E27FC236}">
                <a16:creationId xmlns:a16="http://schemas.microsoft.com/office/drawing/2014/main" id="{1325908E-DDB4-4D4C-855A-C7F2176C3F54}"/>
              </a:ext>
            </a:extLst>
          </p:cNvPr>
          <p:cNvSpPr>
            <a:spLocks noGrp="1"/>
          </p:cNvSpPr>
          <p:nvPr>
            <p:ph type="sldNum" sz="quarter" idx="12"/>
          </p:nvPr>
        </p:nvSpPr>
        <p:spPr>
          <a:xfrm>
            <a:off x="10968043" y="6409008"/>
            <a:ext cx="485773" cy="201827"/>
          </a:xfrm>
        </p:spPr>
        <p:txBody>
          <a:bodyPr lIns="0" tIns="0" rIns="0" bIns="0" anchor="t" anchorCtr="0"/>
          <a:lstStyle>
            <a:lvl1pPr algn="r">
              <a:defRPr sz="1000" b="0" i="0">
                <a:solidFill>
                  <a:schemeClr val="bg1"/>
                </a:solidFill>
                <a:latin typeface="Franklin Gothic Medium" panose="020B0603020102020204" pitchFamily="34" charset="0"/>
                <a:cs typeface="Times New Roman" panose="02020603050405020304" pitchFamily="18" charset="0"/>
              </a:defRPr>
            </a:lvl1pPr>
          </a:lstStyle>
          <a:p>
            <a:fld id="{8FCC257D-A786-9244-9E17-CE618C8B9275}" type="slidenum">
              <a:rPr lang="en-US" smtClean="0"/>
              <a:pPr/>
              <a:t>‹#›</a:t>
            </a:fld>
            <a:endParaRPr lang="en-US" dirty="0"/>
          </a:p>
        </p:txBody>
      </p:sp>
      <p:sp>
        <p:nvSpPr>
          <p:cNvPr id="8" name="Footer Placeholder 10">
            <a:extLst>
              <a:ext uri="{FF2B5EF4-FFF2-40B4-BE49-F238E27FC236}">
                <a16:creationId xmlns:a16="http://schemas.microsoft.com/office/drawing/2014/main" id="{067004B6-D9E8-B347-8C38-1EA40A40B6C1}"/>
              </a:ext>
            </a:extLst>
          </p:cNvPr>
          <p:cNvSpPr>
            <a:spLocks noGrp="1"/>
          </p:cNvSpPr>
          <p:nvPr>
            <p:ph type="ftr" sz="quarter" idx="11"/>
          </p:nvPr>
        </p:nvSpPr>
        <p:spPr>
          <a:xfrm>
            <a:off x="6534987" y="6302861"/>
            <a:ext cx="4443413" cy="365125"/>
          </a:xfrm>
        </p:spPr>
        <p:txBody>
          <a:bodyPr/>
          <a:lstStyle>
            <a:lvl1pPr>
              <a:defRPr>
                <a:ln>
                  <a:noFill/>
                </a:ln>
                <a:solidFill>
                  <a:schemeClr val="bg1"/>
                </a:solidFill>
              </a:defRPr>
            </a:lvl1pPr>
          </a:lstStyle>
          <a:p>
            <a:r>
              <a:rPr lang="en-US" dirty="0"/>
              <a:t>Federal Emergency Management Agency</a:t>
            </a:r>
          </a:p>
        </p:txBody>
      </p:sp>
      <p:sp>
        <p:nvSpPr>
          <p:cNvPr id="10" name="Content Placeholder 3">
            <a:extLst>
              <a:ext uri="{FF2B5EF4-FFF2-40B4-BE49-F238E27FC236}">
                <a16:creationId xmlns:a16="http://schemas.microsoft.com/office/drawing/2014/main" id="{7E2ECF73-45E0-0843-9F3F-68C69CE41040}"/>
              </a:ext>
            </a:extLst>
          </p:cNvPr>
          <p:cNvSpPr>
            <a:spLocks noGrp="1"/>
          </p:cNvSpPr>
          <p:nvPr>
            <p:ph sz="half" idx="13" hasCustomPrompt="1"/>
          </p:nvPr>
        </p:nvSpPr>
        <p:spPr>
          <a:xfrm>
            <a:off x="688767" y="2154312"/>
            <a:ext cx="5129793" cy="3473276"/>
          </a:xfrm>
          <a:prstGeom prst="rect">
            <a:avLst/>
          </a:prstGeom>
        </p:spPr>
        <p:txBody>
          <a:bodyPr/>
          <a:lstStyle>
            <a:lvl1pPr>
              <a:lnSpc>
                <a:spcPts val="2400"/>
              </a:lnSpc>
              <a:spcBef>
                <a:spcPts val="1000"/>
              </a:spcBef>
              <a:defRPr sz="2000" baseline="0">
                <a:solidFill>
                  <a:schemeClr val="bg1"/>
                </a:solidFill>
              </a:defRPr>
            </a:lvl1pPr>
            <a:lvl2pPr>
              <a:spcBef>
                <a:spcPts val="1000"/>
              </a:spcBef>
              <a:defRPr sz="1800" baseline="0">
                <a:solidFill>
                  <a:schemeClr val="bg1"/>
                </a:solidFill>
              </a:defRPr>
            </a:lvl2pPr>
            <a:lvl3pPr>
              <a:spcBef>
                <a:spcPts val="1000"/>
              </a:spcBef>
              <a:defRPr sz="1800">
                <a:solidFill>
                  <a:schemeClr val="bg1"/>
                </a:solidFill>
              </a:defRPr>
            </a:lvl3pPr>
            <a:lvl4pPr>
              <a:defRPr sz="1600"/>
            </a:lvl4pPr>
            <a:lvl5pPr>
              <a:defRPr sz="1600"/>
            </a:lvl5pPr>
            <a:lvl6pPr>
              <a:defRPr sz="1600"/>
            </a:lvl6pPr>
            <a:lvl7pPr>
              <a:defRPr sz="1600"/>
            </a:lvl7pPr>
            <a:lvl8pPr>
              <a:defRPr sz="1600"/>
            </a:lvl8pPr>
            <a:lvl9pPr>
              <a:defRPr sz="1600"/>
            </a:lvl9pPr>
          </a:lstStyle>
          <a:p>
            <a:pPr lvl="0"/>
            <a:r>
              <a:rPr lang="en-US" dirty="0"/>
              <a:t>Click to add text</a:t>
            </a:r>
          </a:p>
          <a:p>
            <a:pPr lvl="1"/>
            <a:r>
              <a:rPr lang="en-US" dirty="0"/>
              <a:t>Second level</a:t>
            </a:r>
          </a:p>
          <a:p>
            <a:pPr lvl="2"/>
            <a:r>
              <a:rPr lang="en-US" dirty="0"/>
              <a:t>Third level</a:t>
            </a:r>
          </a:p>
        </p:txBody>
      </p:sp>
      <p:sp>
        <p:nvSpPr>
          <p:cNvPr id="11" name="Text Placeholder 4">
            <a:extLst>
              <a:ext uri="{FF2B5EF4-FFF2-40B4-BE49-F238E27FC236}">
                <a16:creationId xmlns:a16="http://schemas.microsoft.com/office/drawing/2014/main" id="{A98E5884-686F-1C45-A0EF-76C8A0A2373C}"/>
              </a:ext>
            </a:extLst>
          </p:cNvPr>
          <p:cNvSpPr>
            <a:spLocks noGrp="1"/>
          </p:cNvSpPr>
          <p:nvPr>
            <p:ph type="body" sz="quarter" idx="14" hasCustomPrompt="1"/>
          </p:nvPr>
        </p:nvSpPr>
        <p:spPr>
          <a:xfrm>
            <a:off x="661773" y="1634561"/>
            <a:ext cx="5131808" cy="371679"/>
          </a:xfrm>
          <a:prstGeom prst="rect">
            <a:avLst/>
          </a:prstGeom>
        </p:spPr>
        <p:txBody>
          <a:bodyPr anchor="b">
            <a:noAutofit/>
          </a:bodyPr>
          <a:lstStyle>
            <a:lvl1pPr marL="0" indent="0">
              <a:buNone/>
              <a:defRPr sz="2800" b="1">
                <a:solidFill>
                  <a:schemeClr val="bg1"/>
                </a:solidFill>
                <a:latin typeface="+mj-lt"/>
                <a:cs typeface="Georgi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add text</a:t>
            </a:r>
          </a:p>
        </p:txBody>
      </p:sp>
      <p:sp>
        <p:nvSpPr>
          <p:cNvPr id="18" name="Content Placeholder 3">
            <a:extLst>
              <a:ext uri="{FF2B5EF4-FFF2-40B4-BE49-F238E27FC236}">
                <a16:creationId xmlns:a16="http://schemas.microsoft.com/office/drawing/2014/main" id="{57EDE04E-08FC-3448-A184-27468B3BF063}"/>
              </a:ext>
            </a:extLst>
          </p:cNvPr>
          <p:cNvSpPr>
            <a:spLocks noGrp="1"/>
          </p:cNvSpPr>
          <p:nvPr>
            <p:ph sz="half" idx="15" hasCustomPrompt="1"/>
          </p:nvPr>
        </p:nvSpPr>
        <p:spPr>
          <a:xfrm>
            <a:off x="6479111" y="2207696"/>
            <a:ext cx="5129793" cy="3473276"/>
          </a:xfrm>
          <a:prstGeom prst="rect">
            <a:avLst/>
          </a:prstGeom>
        </p:spPr>
        <p:txBody>
          <a:bodyPr/>
          <a:lstStyle>
            <a:lvl1pPr>
              <a:lnSpc>
                <a:spcPts val="2400"/>
              </a:lnSpc>
              <a:spcBef>
                <a:spcPts val="1000"/>
              </a:spcBef>
              <a:defRPr sz="2000" baseline="0">
                <a:solidFill>
                  <a:schemeClr val="bg1"/>
                </a:solidFill>
              </a:defRPr>
            </a:lvl1pPr>
            <a:lvl2pPr>
              <a:spcBef>
                <a:spcPts val="1000"/>
              </a:spcBef>
              <a:defRPr sz="1800" baseline="0">
                <a:solidFill>
                  <a:schemeClr val="bg1"/>
                </a:solidFill>
              </a:defRPr>
            </a:lvl2pPr>
            <a:lvl3pPr>
              <a:spcBef>
                <a:spcPts val="1000"/>
              </a:spcBef>
              <a:defRPr sz="1800">
                <a:solidFill>
                  <a:schemeClr val="bg1"/>
                </a:solidFill>
              </a:defRPr>
            </a:lvl3pPr>
            <a:lvl4pPr>
              <a:defRPr sz="1600"/>
            </a:lvl4pPr>
            <a:lvl5pPr>
              <a:defRPr sz="1600"/>
            </a:lvl5pPr>
            <a:lvl6pPr>
              <a:defRPr sz="1600"/>
            </a:lvl6pPr>
            <a:lvl7pPr>
              <a:defRPr sz="1600"/>
            </a:lvl7pPr>
            <a:lvl8pPr>
              <a:defRPr sz="1600"/>
            </a:lvl8pPr>
            <a:lvl9pPr>
              <a:defRPr sz="1600"/>
            </a:lvl9pPr>
          </a:lstStyle>
          <a:p>
            <a:pPr lvl="0"/>
            <a:r>
              <a:rPr lang="en-US" dirty="0"/>
              <a:t>Click to add text</a:t>
            </a:r>
          </a:p>
          <a:p>
            <a:pPr lvl="1"/>
            <a:r>
              <a:rPr lang="en-US" dirty="0"/>
              <a:t>Second level</a:t>
            </a:r>
          </a:p>
          <a:p>
            <a:pPr lvl="2"/>
            <a:r>
              <a:rPr lang="en-US" dirty="0"/>
              <a:t>Third level</a:t>
            </a:r>
          </a:p>
        </p:txBody>
      </p:sp>
      <p:sp>
        <p:nvSpPr>
          <p:cNvPr id="19" name="Text Placeholder 4">
            <a:extLst>
              <a:ext uri="{FF2B5EF4-FFF2-40B4-BE49-F238E27FC236}">
                <a16:creationId xmlns:a16="http://schemas.microsoft.com/office/drawing/2014/main" id="{826B8427-E58C-1441-B60A-E7E51621D610}"/>
              </a:ext>
            </a:extLst>
          </p:cNvPr>
          <p:cNvSpPr>
            <a:spLocks noGrp="1"/>
          </p:cNvSpPr>
          <p:nvPr>
            <p:ph type="body" sz="quarter" idx="16" hasCustomPrompt="1"/>
          </p:nvPr>
        </p:nvSpPr>
        <p:spPr>
          <a:xfrm>
            <a:off x="6452117" y="1687945"/>
            <a:ext cx="5131808" cy="371679"/>
          </a:xfrm>
          <a:prstGeom prst="rect">
            <a:avLst/>
          </a:prstGeom>
        </p:spPr>
        <p:txBody>
          <a:bodyPr anchor="b">
            <a:noAutofit/>
          </a:bodyPr>
          <a:lstStyle>
            <a:lvl1pPr marL="0" indent="0">
              <a:buNone/>
              <a:defRPr sz="2800" b="1">
                <a:solidFill>
                  <a:schemeClr val="bg1"/>
                </a:solidFill>
                <a:latin typeface="+mj-lt"/>
                <a:cs typeface="Georgi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add text</a:t>
            </a:r>
          </a:p>
        </p:txBody>
      </p:sp>
    </p:spTree>
    <p:extLst>
      <p:ext uri="{BB962C8B-B14F-4D97-AF65-F5344CB8AC3E}">
        <p14:creationId xmlns:p14="http://schemas.microsoft.com/office/powerpoint/2010/main" val="303282202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Title Placeholder 1"/>
          <p:cNvSpPr>
            <a:spLocks noGrp="1"/>
          </p:cNvSpPr>
          <p:nvPr>
            <p:ph type="title"/>
          </p:nvPr>
        </p:nvSpPr>
        <p:spPr>
          <a:xfrm>
            <a:off x="738189" y="452440"/>
            <a:ext cx="10715627" cy="743347"/>
          </a:xfrm>
          <a:prstGeom prst="rect">
            <a:avLst/>
          </a:prstGeom>
        </p:spPr>
        <p:txBody>
          <a:bodyPr vert="horz" lIns="91440" tIns="45720" rIns="91440" bIns="45720" rtlCol="0" anchor="ctr">
            <a:normAutofit/>
          </a:bodyPr>
          <a:lstStyle>
            <a:lvl1pPr>
              <a:defRPr>
                <a:solidFill>
                  <a:srgbClr val="005288"/>
                </a:solidFill>
              </a:defRPr>
            </a:lvl1pPr>
          </a:lstStyle>
          <a:p>
            <a:r>
              <a:rPr lang="en-US" dirty="0"/>
              <a:t>Click to edit master title style</a:t>
            </a:r>
          </a:p>
        </p:txBody>
      </p:sp>
      <p:sp>
        <p:nvSpPr>
          <p:cNvPr id="9" name="Footer Placeholder 10">
            <a:extLst>
              <a:ext uri="{FF2B5EF4-FFF2-40B4-BE49-F238E27FC236}">
                <a16:creationId xmlns:a16="http://schemas.microsoft.com/office/drawing/2014/main" id="{7E97B94E-42E6-4544-9EC8-17245821AA52}"/>
              </a:ext>
            </a:extLst>
          </p:cNvPr>
          <p:cNvSpPr>
            <a:spLocks noGrp="1"/>
          </p:cNvSpPr>
          <p:nvPr>
            <p:ph type="ftr" sz="quarter" idx="11"/>
          </p:nvPr>
        </p:nvSpPr>
        <p:spPr>
          <a:xfrm>
            <a:off x="6096000" y="6173791"/>
            <a:ext cx="4443413" cy="365125"/>
          </a:xfrm>
        </p:spPr>
        <p:txBody>
          <a:bodyPr/>
          <a:lstStyle>
            <a:lvl1pPr>
              <a:defRPr>
                <a:ln>
                  <a:noFill/>
                </a:ln>
                <a:solidFill>
                  <a:srgbClr val="5A5B5D"/>
                </a:solidFill>
              </a:defRPr>
            </a:lvl1pPr>
          </a:lstStyle>
          <a:p>
            <a:r>
              <a:rPr lang="en-US" dirty="0"/>
              <a:t>Federal Emergency Management Agency</a:t>
            </a:r>
          </a:p>
        </p:txBody>
      </p:sp>
      <p:sp>
        <p:nvSpPr>
          <p:cNvPr id="10" name="Slide Number Placeholder 11">
            <a:extLst>
              <a:ext uri="{FF2B5EF4-FFF2-40B4-BE49-F238E27FC236}">
                <a16:creationId xmlns:a16="http://schemas.microsoft.com/office/drawing/2014/main" id="{254866EA-8482-8548-8A4F-3E9E3B6AB291}"/>
              </a:ext>
            </a:extLst>
          </p:cNvPr>
          <p:cNvSpPr>
            <a:spLocks noGrp="1"/>
          </p:cNvSpPr>
          <p:nvPr>
            <p:ph type="sldNum" sz="quarter" idx="12"/>
          </p:nvPr>
        </p:nvSpPr>
        <p:spPr>
          <a:xfrm>
            <a:off x="10539413" y="6173791"/>
            <a:ext cx="914403" cy="365125"/>
          </a:xfrm>
        </p:spPr>
        <p:txBody>
          <a:bodyPr/>
          <a:lstStyle>
            <a:lvl1pPr>
              <a:defRPr>
                <a:solidFill>
                  <a:srgbClr val="5A5B5D"/>
                </a:solidFill>
              </a:defRPr>
            </a:lvl1pPr>
          </a:lstStyle>
          <a:p>
            <a:fld id="{8FCC257D-A786-9244-9E17-CE618C8B9275}" type="slidenum">
              <a:rPr lang="en-US" smtClean="0"/>
              <a:pPr/>
              <a:t>‹#›</a:t>
            </a:fld>
            <a:endParaRPr lang="en-US" dirty="0"/>
          </a:p>
        </p:txBody>
      </p:sp>
      <p:pic>
        <p:nvPicPr>
          <p:cNvPr id="8" name="Picture 7">
            <a:extLst>
              <a:ext uri="{FF2B5EF4-FFF2-40B4-BE49-F238E27FC236}">
                <a16:creationId xmlns:a16="http://schemas.microsoft.com/office/drawing/2014/main" id="{F8D17C2D-11ED-A242-80F3-580A0D3B4F0B}"/>
              </a:ext>
            </a:extLst>
          </p:cNvPr>
          <p:cNvPicPr>
            <a:picLocks noChangeAspect="1"/>
          </p:cNvPicPr>
          <p:nvPr userDrawn="1"/>
        </p:nvPicPr>
        <p:blipFill>
          <a:blip r:embed="rId2"/>
          <a:stretch>
            <a:fillRect/>
          </a:stretch>
        </p:blipFill>
        <p:spPr>
          <a:xfrm>
            <a:off x="670457" y="5871061"/>
            <a:ext cx="2027024" cy="810563"/>
          </a:xfrm>
          <a:prstGeom prst="rect">
            <a:avLst/>
          </a:prstGeom>
        </p:spPr>
      </p:pic>
    </p:spTree>
    <p:extLst>
      <p:ext uri="{BB962C8B-B14F-4D97-AF65-F5344CB8AC3E}">
        <p14:creationId xmlns:p14="http://schemas.microsoft.com/office/powerpoint/2010/main" val="319942111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Numbered list">
    <p:spTree>
      <p:nvGrpSpPr>
        <p:cNvPr id="1" name=""/>
        <p:cNvGrpSpPr/>
        <p:nvPr/>
      </p:nvGrpSpPr>
      <p:grpSpPr>
        <a:xfrm>
          <a:off x="0" y="0"/>
          <a:ext cx="0" cy="0"/>
          <a:chOff x="0" y="0"/>
          <a:chExt cx="0" cy="0"/>
        </a:xfrm>
      </p:grpSpPr>
      <p:sp>
        <p:nvSpPr>
          <p:cNvPr id="24" name="Content Placeholder 2"/>
          <p:cNvSpPr>
            <a:spLocks noGrp="1"/>
          </p:cNvSpPr>
          <p:nvPr>
            <p:ph sz="half" idx="1" hasCustomPrompt="1"/>
          </p:nvPr>
        </p:nvSpPr>
        <p:spPr>
          <a:xfrm>
            <a:off x="738193" y="1549400"/>
            <a:ext cx="10715625" cy="4022725"/>
          </a:xfrm>
          <a:prstGeom prst="rect">
            <a:avLst/>
          </a:prstGeom>
        </p:spPr>
        <p:txBody>
          <a:bodyPr/>
          <a:lstStyle>
            <a:lvl1pPr marL="452628" indent="-457200">
              <a:buClr>
                <a:srgbClr val="101820"/>
              </a:buClr>
              <a:buFont typeface="+mj-lt"/>
              <a:buAutoNum type="arabicPeriod"/>
              <a:defRPr sz="2000">
                <a:solidFill>
                  <a:srgbClr val="101820"/>
                </a:solidFill>
              </a:defRPr>
            </a:lvl1pPr>
            <a:lvl2pPr marL="800100" indent="-342900">
              <a:spcBef>
                <a:spcPts val="1000"/>
              </a:spcBef>
              <a:buClr>
                <a:srgbClr val="101820"/>
              </a:buClr>
              <a:buSzPct val="100000"/>
              <a:buFont typeface="+mj-lt"/>
              <a:buAutoNum type="alphaLcPeriod"/>
              <a:defRPr sz="1800">
                <a:solidFill>
                  <a:srgbClr val="101820"/>
                </a:solidFill>
              </a:defRPr>
            </a:lvl2pPr>
            <a:lvl3pPr marL="1143000" indent="-228600">
              <a:spcBef>
                <a:spcPts val="1000"/>
              </a:spcBef>
              <a:buFont typeface="Wingdings" charset="2"/>
              <a:buChar char="§"/>
              <a:defRPr sz="1600">
                <a:solidFill>
                  <a:srgbClr val="101820"/>
                </a:solidFill>
              </a:defRPr>
            </a:lvl3pPr>
            <a:lvl4pPr>
              <a:defRPr sz="1800"/>
            </a:lvl4pPr>
            <a:lvl5pPr>
              <a:defRPr sz="1800"/>
            </a:lvl5pPr>
            <a:lvl6pPr>
              <a:defRPr sz="1800"/>
            </a:lvl6pPr>
            <a:lvl7pPr>
              <a:defRPr sz="1800"/>
            </a:lvl7pPr>
            <a:lvl8pPr>
              <a:defRPr sz="1800"/>
            </a:lvl8pPr>
            <a:lvl9pPr>
              <a:defRPr sz="1800"/>
            </a:lvl9pPr>
          </a:lstStyle>
          <a:p>
            <a:pPr lvl="0"/>
            <a:r>
              <a:rPr lang="en-US" dirty="0"/>
              <a:t>Click to add text</a:t>
            </a:r>
          </a:p>
          <a:p>
            <a:pPr lvl="1"/>
            <a:r>
              <a:rPr lang="en-US" dirty="0"/>
              <a:t>Second level</a:t>
            </a:r>
          </a:p>
          <a:p>
            <a:pPr lvl="2"/>
            <a:r>
              <a:rPr lang="en-US" dirty="0"/>
              <a:t>Third level</a:t>
            </a:r>
          </a:p>
        </p:txBody>
      </p:sp>
      <p:sp>
        <p:nvSpPr>
          <p:cNvPr id="7" name="Title Placeholder 1"/>
          <p:cNvSpPr>
            <a:spLocks noGrp="1"/>
          </p:cNvSpPr>
          <p:nvPr>
            <p:ph type="title"/>
          </p:nvPr>
        </p:nvSpPr>
        <p:spPr>
          <a:xfrm>
            <a:off x="738189" y="452440"/>
            <a:ext cx="10715627" cy="743347"/>
          </a:xfrm>
          <a:prstGeom prst="rect">
            <a:avLst/>
          </a:prstGeom>
        </p:spPr>
        <p:txBody>
          <a:bodyPr vert="horz" lIns="91440" tIns="45720" rIns="91440" bIns="45720" rtlCol="0" anchor="ctr">
            <a:normAutofit/>
          </a:bodyPr>
          <a:lstStyle>
            <a:lvl1pPr>
              <a:defRPr>
                <a:solidFill>
                  <a:srgbClr val="005288"/>
                </a:solidFill>
              </a:defRPr>
            </a:lvl1pPr>
          </a:lstStyle>
          <a:p>
            <a:r>
              <a:rPr lang="en-US" dirty="0"/>
              <a:t>Click to edit master title style</a:t>
            </a:r>
          </a:p>
        </p:txBody>
      </p:sp>
      <p:sp>
        <p:nvSpPr>
          <p:cNvPr id="8" name="Footer Placeholder 10">
            <a:extLst>
              <a:ext uri="{FF2B5EF4-FFF2-40B4-BE49-F238E27FC236}">
                <a16:creationId xmlns:a16="http://schemas.microsoft.com/office/drawing/2014/main" id="{7C9FD575-3B71-D545-976A-C7A029B05238}"/>
              </a:ext>
            </a:extLst>
          </p:cNvPr>
          <p:cNvSpPr>
            <a:spLocks noGrp="1"/>
          </p:cNvSpPr>
          <p:nvPr>
            <p:ph type="ftr" sz="quarter" idx="11"/>
          </p:nvPr>
        </p:nvSpPr>
        <p:spPr>
          <a:xfrm>
            <a:off x="6096000" y="6173791"/>
            <a:ext cx="4443413" cy="365125"/>
          </a:xfrm>
        </p:spPr>
        <p:txBody>
          <a:bodyPr/>
          <a:lstStyle>
            <a:lvl1pPr>
              <a:defRPr>
                <a:ln>
                  <a:noFill/>
                </a:ln>
                <a:solidFill>
                  <a:srgbClr val="5A5B5D"/>
                </a:solidFill>
              </a:defRPr>
            </a:lvl1pPr>
          </a:lstStyle>
          <a:p>
            <a:r>
              <a:rPr lang="en-US" dirty="0"/>
              <a:t>Federal Emergency Management Agency</a:t>
            </a:r>
          </a:p>
        </p:txBody>
      </p:sp>
      <p:sp>
        <p:nvSpPr>
          <p:cNvPr id="9" name="Slide Number Placeholder 11">
            <a:extLst>
              <a:ext uri="{FF2B5EF4-FFF2-40B4-BE49-F238E27FC236}">
                <a16:creationId xmlns:a16="http://schemas.microsoft.com/office/drawing/2014/main" id="{838FB658-3138-B140-B7C4-A803FE883350}"/>
              </a:ext>
            </a:extLst>
          </p:cNvPr>
          <p:cNvSpPr>
            <a:spLocks noGrp="1"/>
          </p:cNvSpPr>
          <p:nvPr>
            <p:ph type="sldNum" sz="quarter" idx="12"/>
          </p:nvPr>
        </p:nvSpPr>
        <p:spPr>
          <a:xfrm>
            <a:off x="10539413" y="6173791"/>
            <a:ext cx="914403" cy="365125"/>
          </a:xfrm>
        </p:spPr>
        <p:txBody>
          <a:bodyPr/>
          <a:lstStyle>
            <a:lvl1pPr>
              <a:defRPr>
                <a:solidFill>
                  <a:srgbClr val="5A5B5D"/>
                </a:solidFill>
              </a:defRPr>
            </a:lvl1pPr>
          </a:lstStyle>
          <a:p>
            <a:fld id="{8FCC257D-A786-9244-9E17-CE618C8B9275}" type="slidenum">
              <a:rPr lang="en-US" smtClean="0"/>
              <a:pPr/>
              <a:t>‹#›</a:t>
            </a:fld>
            <a:endParaRPr lang="en-US" dirty="0"/>
          </a:p>
        </p:txBody>
      </p:sp>
      <p:pic>
        <p:nvPicPr>
          <p:cNvPr id="10" name="Picture 9">
            <a:extLst>
              <a:ext uri="{FF2B5EF4-FFF2-40B4-BE49-F238E27FC236}">
                <a16:creationId xmlns:a16="http://schemas.microsoft.com/office/drawing/2014/main" id="{3C23C1A0-7E36-F04C-8C22-796A27F1DB29}"/>
              </a:ext>
            </a:extLst>
          </p:cNvPr>
          <p:cNvPicPr>
            <a:picLocks noChangeAspect="1"/>
          </p:cNvPicPr>
          <p:nvPr userDrawn="1"/>
        </p:nvPicPr>
        <p:blipFill>
          <a:blip r:embed="rId2"/>
          <a:stretch>
            <a:fillRect/>
          </a:stretch>
        </p:blipFill>
        <p:spPr>
          <a:xfrm>
            <a:off x="670457" y="5871061"/>
            <a:ext cx="2027024" cy="810563"/>
          </a:xfrm>
          <a:prstGeom prst="rect">
            <a:avLst/>
          </a:prstGeom>
        </p:spPr>
      </p:pic>
    </p:spTree>
    <p:extLst>
      <p:ext uri="{BB962C8B-B14F-4D97-AF65-F5344CB8AC3E}">
        <p14:creationId xmlns:p14="http://schemas.microsoft.com/office/powerpoint/2010/main" val="317789632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hart with caption ">
    <p:spTree>
      <p:nvGrpSpPr>
        <p:cNvPr id="1" name=""/>
        <p:cNvGrpSpPr/>
        <p:nvPr/>
      </p:nvGrpSpPr>
      <p:grpSpPr>
        <a:xfrm>
          <a:off x="0" y="0"/>
          <a:ext cx="0" cy="0"/>
          <a:chOff x="0" y="0"/>
          <a:chExt cx="0" cy="0"/>
        </a:xfrm>
      </p:grpSpPr>
      <p:sp>
        <p:nvSpPr>
          <p:cNvPr id="16" name="Text Placeholder 3"/>
          <p:cNvSpPr>
            <a:spLocks noGrp="1"/>
          </p:cNvSpPr>
          <p:nvPr>
            <p:ph type="body" sz="half" idx="10" hasCustomPrompt="1"/>
          </p:nvPr>
        </p:nvSpPr>
        <p:spPr>
          <a:xfrm>
            <a:off x="7219366" y="1549401"/>
            <a:ext cx="4234455" cy="3880720"/>
          </a:xfrm>
          <a:prstGeom prst="rect">
            <a:avLst/>
          </a:prstGeom>
        </p:spPr>
        <p:txBody>
          <a:bodyPr>
            <a:normAutofit/>
          </a:bodyPr>
          <a:lstStyle>
            <a:lvl1pPr marL="0" indent="0">
              <a:lnSpc>
                <a:spcPts val="2200"/>
              </a:lnSpc>
              <a:spcBef>
                <a:spcPts val="1500"/>
              </a:spcBef>
              <a:buNone/>
              <a:defRPr sz="1600" baseline="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add descriptive text</a:t>
            </a:r>
          </a:p>
        </p:txBody>
      </p:sp>
      <p:sp>
        <p:nvSpPr>
          <p:cNvPr id="20" name="Content Placeholder 18"/>
          <p:cNvSpPr>
            <a:spLocks noGrp="1"/>
          </p:cNvSpPr>
          <p:nvPr>
            <p:ph sz="quarter" idx="11" hasCustomPrompt="1"/>
          </p:nvPr>
        </p:nvSpPr>
        <p:spPr>
          <a:xfrm>
            <a:off x="763008" y="1549402"/>
            <a:ext cx="6023847" cy="3880719"/>
          </a:xfrm>
        </p:spPr>
        <p:txBody>
          <a:bodyPr/>
          <a:lstStyle>
            <a:lvl1pPr marL="0" indent="0">
              <a:buNone/>
              <a:defRPr/>
            </a:lvl1pPr>
          </a:lstStyle>
          <a:p>
            <a:pPr lvl="0"/>
            <a:r>
              <a:rPr lang="en-US" dirty="0"/>
              <a:t>Insert chart here</a:t>
            </a:r>
          </a:p>
        </p:txBody>
      </p:sp>
      <p:sp>
        <p:nvSpPr>
          <p:cNvPr id="8" name="Title Placeholder 1"/>
          <p:cNvSpPr>
            <a:spLocks noGrp="1"/>
          </p:cNvSpPr>
          <p:nvPr>
            <p:ph type="title"/>
          </p:nvPr>
        </p:nvSpPr>
        <p:spPr>
          <a:xfrm>
            <a:off x="738189" y="452440"/>
            <a:ext cx="10715627" cy="743347"/>
          </a:xfrm>
          <a:prstGeom prst="rect">
            <a:avLst/>
          </a:prstGeom>
        </p:spPr>
        <p:txBody>
          <a:bodyPr vert="horz" lIns="91440" tIns="45720" rIns="91440" bIns="45720" rtlCol="0" anchor="ctr">
            <a:normAutofit/>
          </a:bodyPr>
          <a:lstStyle>
            <a:lvl1pPr>
              <a:defRPr>
                <a:solidFill>
                  <a:srgbClr val="005288"/>
                </a:solidFill>
              </a:defRPr>
            </a:lvl1pPr>
          </a:lstStyle>
          <a:p>
            <a:r>
              <a:rPr lang="en-US" dirty="0"/>
              <a:t>Click to edit master title style</a:t>
            </a:r>
          </a:p>
        </p:txBody>
      </p:sp>
      <p:sp>
        <p:nvSpPr>
          <p:cNvPr id="9" name="Footer Placeholder 10">
            <a:extLst>
              <a:ext uri="{FF2B5EF4-FFF2-40B4-BE49-F238E27FC236}">
                <a16:creationId xmlns:a16="http://schemas.microsoft.com/office/drawing/2014/main" id="{B997A94B-DC6C-EB4F-A0EF-FAB78028964D}"/>
              </a:ext>
            </a:extLst>
          </p:cNvPr>
          <p:cNvSpPr>
            <a:spLocks noGrp="1"/>
          </p:cNvSpPr>
          <p:nvPr>
            <p:ph type="ftr" sz="quarter" idx="12"/>
          </p:nvPr>
        </p:nvSpPr>
        <p:spPr>
          <a:xfrm>
            <a:off x="6096000" y="6173791"/>
            <a:ext cx="4443413" cy="365125"/>
          </a:xfrm>
        </p:spPr>
        <p:txBody>
          <a:bodyPr/>
          <a:lstStyle>
            <a:lvl1pPr>
              <a:defRPr>
                <a:ln>
                  <a:noFill/>
                </a:ln>
                <a:solidFill>
                  <a:srgbClr val="5A5B5D"/>
                </a:solidFill>
              </a:defRPr>
            </a:lvl1pPr>
          </a:lstStyle>
          <a:p>
            <a:r>
              <a:rPr lang="en-US" dirty="0"/>
              <a:t>Federal Emergency Management Agency</a:t>
            </a:r>
          </a:p>
        </p:txBody>
      </p:sp>
      <p:sp>
        <p:nvSpPr>
          <p:cNvPr id="10" name="Slide Number Placeholder 11">
            <a:extLst>
              <a:ext uri="{FF2B5EF4-FFF2-40B4-BE49-F238E27FC236}">
                <a16:creationId xmlns:a16="http://schemas.microsoft.com/office/drawing/2014/main" id="{F90CEE4B-BD46-A046-8385-D32CD3EA4E9B}"/>
              </a:ext>
            </a:extLst>
          </p:cNvPr>
          <p:cNvSpPr>
            <a:spLocks noGrp="1"/>
          </p:cNvSpPr>
          <p:nvPr>
            <p:ph type="sldNum" sz="quarter" idx="13"/>
          </p:nvPr>
        </p:nvSpPr>
        <p:spPr>
          <a:xfrm>
            <a:off x="10539413" y="6173791"/>
            <a:ext cx="914403" cy="365125"/>
          </a:xfrm>
        </p:spPr>
        <p:txBody>
          <a:bodyPr/>
          <a:lstStyle>
            <a:lvl1pPr>
              <a:defRPr>
                <a:solidFill>
                  <a:srgbClr val="5A5B5D"/>
                </a:solidFill>
              </a:defRPr>
            </a:lvl1pPr>
          </a:lstStyle>
          <a:p>
            <a:fld id="{8FCC257D-A786-9244-9E17-CE618C8B9275}" type="slidenum">
              <a:rPr lang="en-US" smtClean="0"/>
              <a:pPr/>
              <a:t>‹#›</a:t>
            </a:fld>
            <a:endParaRPr lang="en-US" dirty="0"/>
          </a:p>
        </p:txBody>
      </p:sp>
      <p:pic>
        <p:nvPicPr>
          <p:cNvPr id="11" name="Picture 10">
            <a:extLst>
              <a:ext uri="{FF2B5EF4-FFF2-40B4-BE49-F238E27FC236}">
                <a16:creationId xmlns:a16="http://schemas.microsoft.com/office/drawing/2014/main" id="{C3F5E7CD-1E91-C647-9AFB-F570055EB031}"/>
              </a:ext>
            </a:extLst>
          </p:cNvPr>
          <p:cNvPicPr>
            <a:picLocks noChangeAspect="1"/>
          </p:cNvPicPr>
          <p:nvPr userDrawn="1"/>
        </p:nvPicPr>
        <p:blipFill>
          <a:blip r:embed="rId2"/>
          <a:stretch>
            <a:fillRect/>
          </a:stretch>
        </p:blipFill>
        <p:spPr>
          <a:xfrm>
            <a:off x="670457" y="5871061"/>
            <a:ext cx="2027024" cy="810563"/>
          </a:xfrm>
          <a:prstGeom prst="rect">
            <a:avLst/>
          </a:prstGeom>
        </p:spPr>
      </p:pic>
    </p:spTree>
    <p:extLst>
      <p:ext uri="{BB962C8B-B14F-4D97-AF65-F5344CB8AC3E}">
        <p14:creationId xmlns:p14="http://schemas.microsoft.com/office/powerpoint/2010/main" val="344152471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hart with title (1)">
    <p:spTree>
      <p:nvGrpSpPr>
        <p:cNvPr id="1" name=""/>
        <p:cNvGrpSpPr/>
        <p:nvPr/>
      </p:nvGrpSpPr>
      <p:grpSpPr>
        <a:xfrm>
          <a:off x="0" y="0"/>
          <a:ext cx="0" cy="0"/>
          <a:chOff x="0" y="0"/>
          <a:chExt cx="0" cy="0"/>
        </a:xfrm>
      </p:grpSpPr>
      <p:sp>
        <p:nvSpPr>
          <p:cNvPr id="11" name="Rectangle 10"/>
          <p:cNvSpPr/>
          <p:nvPr userDrawn="1"/>
        </p:nvSpPr>
        <p:spPr bwMode="auto">
          <a:xfrm>
            <a:off x="-21833" y="2"/>
            <a:ext cx="12192000" cy="6857998"/>
          </a:xfrm>
          <a:prstGeom prst="rect">
            <a:avLst/>
          </a:prstGeom>
          <a:solidFill>
            <a:schemeClr val="bg1"/>
          </a:solidFill>
          <a:ln w="25400" cap="flat" cmpd="sng" algn="ctr">
            <a:noFill/>
            <a:prstDash val="solid"/>
            <a:round/>
            <a:headEnd type="none" w="med" len="med"/>
            <a:tailEnd type="none" w="med" len="med"/>
          </a:ln>
          <a:effectLst/>
        </p:spPr>
        <p:txBody>
          <a:bodyPr vert="horz" wrap="square" lIns="64291" tIns="32146" rIns="64291" bIns="32146" numCol="1" rtlCol="0" anchor="t" anchorCtr="0" compatLnSpc="1">
            <a:prstTxWarp prst="textNoShape">
              <a:avLst/>
            </a:prstTxWarp>
          </a:bodyPr>
          <a:lstStyle/>
          <a:p>
            <a:pPr marL="0" marR="0" indent="0" algn="l" defTabSz="642915"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000000"/>
              </a:solidFill>
              <a:effectLst/>
              <a:latin typeface="Arial" charset="0"/>
              <a:ea typeface="ヒラギノ角ゴ ProN W3" charset="-128"/>
              <a:cs typeface="ヒラギノ角ゴ ProN W3" charset="-128"/>
              <a:sym typeface="Arial" charset="0"/>
            </a:endParaRPr>
          </a:p>
        </p:txBody>
      </p:sp>
      <p:sp>
        <p:nvSpPr>
          <p:cNvPr id="18" name="Text Placeholder 5"/>
          <p:cNvSpPr>
            <a:spLocks noGrp="1"/>
          </p:cNvSpPr>
          <p:nvPr>
            <p:ph type="body" sz="quarter" idx="10" hasCustomPrompt="1"/>
          </p:nvPr>
        </p:nvSpPr>
        <p:spPr>
          <a:xfrm>
            <a:off x="449407" y="5274393"/>
            <a:ext cx="3310144" cy="528224"/>
          </a:xfrm>
        </p:spPr>
        <p:txBody>
          <a:bodyPr>
            <a:normAutofit/>
          </a:bodyPr>
          <a:lstStyle>
            <a:lvl1pPr marL="0" indent="0" algn="l">
              <a:buFontTx/>
              <a:buNone/>
              <a:defRPr sz="1200" i="1" baseline="0"/>
            </a:lvl1pPr>
            <a:lvl2pPr marL="457200" indent="0">
              <a:buFontTx/>
              <a:buNone/>
              <a:defRPr sz="1400"/>
            </a:lvl2pPr>
            <a:lvl3pPr marL="914400" indent="0">
              <a:buFontTx/>
              <a:buNone/>
              <a:defRPr sz="1400"/>
            </a:lvl3pPr>
          </a:lstStyle>
          <a:p>
            <a:r>
              <a:rPr lang="en-US" sz="1200" dirty="0"/>
              <a:t>Source: Add source here</a:t>
            </a:r>
          </a:p>
        </p:txBody>
      </p:sp>
      <p:sp>
        <p:nvSpPr>
          <p:cNvPr id="19" name="Text Placeholder 3"/>
          <p:cNvSpPr>
            <a:spLocks noGrp="1"/>
          </p:cNvSpPr>
          <p:nvPr>
            <p:ph type="body" sz="half" idx="11" hasCustomPrompt="1"/>
          </p:nvPr>
        </p:nvSpPr>
        <p:spPr>
          <a:xfrm>
            <a:off x="7325955" y="564185"/>
            <a:ext cx="4234455" cy="705630"/>
          </a:xfrm>
          <a:prstGeom prst="rect">
            <a:avLst/>
          </a:prstGeom>
        </p:spPr>
        <p:txBody>
          <a:bodyPr>
            <a:normAutofit/>
          </a:bodyPr>
          <a:lstStyle>
            <a:lvl1pPr marL="0" indent="0" algn="r">
              <a:lnSpc>
                <a:spcPts val="2200"/>
              </a:lnSpc>
              <a:spcBef>
                <a:spcPts val="1500"/>
              </a:spcBef>
              <a:buNone/>
              <a:defRPr sz="1800" baseline="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Add chart title here</a:t>
            </a:r>
          </a:p>
        </p:txBody>
      </p:sp>
      <p:sp>
        <p:nvSpPr>
          <p:cNvPr id="10" name="Footer Placeholder 10">
            <a:extLst>
              <a:ext uri="{FF2B5EF4-FFF2-40B4-BE49-F238E27FC236}">
                <a16:creationId xmlns:a16="http://schemas.microsoft.com/office/drawing/2014/main" id="{614777EF-720C-A944-907E-CE1C292CBCD5}"/>
              </a:ext>
            </a:extLst>
          </p:cNvPr>
          <p:cNvSpPr>
            <a:spLocks noGrp="1"/>
          </p:cNvSpPr>
          <p:nvPr>
            <p:ph type="ftr" sz="quarter" idx="12"/>
          </p:nvPr>
        </p:nvSpPr>
        <p:spPr>
          <a:xfrm>
            <a:off x="6096000" y="6173791"/>
            <a:ext cx="4443413" cy="365125"/>
          </a:xfrm>
        </p:spPr>
        <p:txBody>
          <a:bodyPr/>
          <a:lstStyle>
            <a:lvl1pPr>
              <a:defRPr>
                <a:ln>
                  <a:noFill/>
                </a:ln>
                <a:solidFill>
                  <a:srgbClr val="5A5B5D"/>
                </a:solidFill>
              </a:defRPr>
            </a:lvl1pPr>
          </a:lstStyle>
          <a:p>
            <a:r>
              <a:rPr lang="en-US" dirty="0"/>
              <a:t>Federal Emergency Management Agency</a:t>
            </a:r>
          </a:p>
        </p:txBody>
      </p:sp>
      <p:sp>
        <p:nvSpPr>
          <p:cNvPr id="12" name="Slide Number Placeholder 11">
            <a:extLst>
              <a:ext uri="{FF2B5EF4-FFF2-40B4-BE49-F238E27FC236}">
                <a16:creationId xmlns:a16="http://schemas.microsoft.com/office/drawing/2014/main" id="{CB0C4446-A1BE-2F41-A56C-FB26F13381B5}"/>
              </a:ext>
            </a:extLst>
          </p:cNvPr>
          <p:cNvSpPr>
            <a:spLocks noGrp="1"/>
          </p:cNvSpPr>
          <p:nvPr>
            <p:ph type="sldNum" sz="quarter" idx="13"/>
          </p:nvPr>
        </p:nvSpPr>
        <p:spPr>
          <a:xfrm>
            <a:off x="10539413" y="6173791"/>
            <a:ext cx="914403" cy="365125"/>
          </a:xfrm>
        </p:spPr>
        <p:txBody>
          <a:bodyPr/>
          <a:lstStyle>
            <a:lvl1pPr>
              <a:defRPr>
                <a:solidFill>
                  <a:srgbClr val="5A5B5D"/>
                </a:solidFill>
              </a:defRPr>
            </a:lvl1pPr>
          </a:lstStyle>
          <a:p>
            <a:fld id="{8FCC257D-A786-9244-9E17-CE618C8B9275}" type="slidenum">
              <a:rPr lang="en-US" smtClean="0"/>
              <a:pPr/>
              <a:t>‹#›</a:t>
            </a:fld>
            <a:endParaRPr lang="en-US" dirty="0"/>
          </a:p>
        </p:txBody>
      </p:sp>
      <p:pic>
        <p:nvPicPr>
          <p:cNvPr id="8" name="Picture 7">
            <a:extLst>
              <a:ext uri="{FF2B5EF4-FFF2-40B4-BE49-F238E27FC236}">
                <a16:creationId xmlns:a16="http://schemas.microsoft.com/office/drawing/2014/main" id="{ED78231E-8D0D-4748-A369-8C7545BCEA7F}"/>
              </a:ext>
            </a:extLst>
          </p:cNvPr>
          <p:cNvPicPr>
            <a:picLocks noChangeAspect="1"/>
          </p:cNvPicPr>
          <p:nvPr userDrawn="1"/>
        </p:nvPicPr>
        <p:blipFill>
          <a:blip r:embed="rId2"/>
          <a:stretch>
            <a:fillRect/>
          </a:stretch>
        </p:blipFill>
        <p:spPr>
          <a:xfrm>
            <a:off x="670457" y="5871061"/>
            <a:ext cx="2027024" cy="810563"/>
          </a:xfrm>
          <a:prstGeom prst="rect">
            <a:avLst/>
          </a:prstGeom>
        </p:spPr>
      </p:pic>
    </p:spTree>
    <p:extLst>
      <p:ext uri="{BB962C8B-B14F-4D97-AF65-F5344CB8AC3E}">
        <p14:creationId xmlns:p14="http://schemas.microsoft.com/office/powerpoint/2010/main" val="336762109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Chart with title (3)">
    <p:spTree>
      <p:nvGrpSpPr>
        <p:cNvPr id="1" name=""/>
        <p:cNvGrpSpPr/>
        <p:nvPr/>
      </p:nvGrpSpPr>
      <p:grpSpPr>
        <a:xfrm>
          <a:off x="0" y="0"/>
          <a:ext cx="0" cy="0"/>
          <a:chOff x="0" y="0"/>
          <a:chExt cx="0" cy="0"/>
        </a:xfrm>
      </p:grpSpPr>
      <p:sp>
        <p:nvSpPr>
          <p:cNvPr id="17" name="Text Placeholder 5"/>
          <p:cNvSpPr>
            <a:spLocks noGrp="1"/>
          </p:cNvSpPr>
          <p:nvPr>
            <p:ph type="body" sz="quarter" idx="10" hasCustomPrompt="1"/>
          </p:nvPr>
        </p:nvSpPr>
        <p:spPr>
          <a:xfrm>
            <a:off x="646695" y="5229211"/>
            <a:ext cx="6766343" cy="528224"/>
          </a:xfrm>
        </p:spPr>
        <p:txBody>
          <a:bodyPr>
            <a:normAutofit/>
          </a:bodyPr>
          <a:lstStyle>
            <a:lvl1pPr marL="0" indent="0" algn="l">
              <a:buFontTx/>
              <a:buNone/>
              <a:defRPr sz="1200" i="1" baseline="0"/>
            </a:lvl1pPr>
            <a:lvl2pPr marL="457200" indent="0">
              <a:buFontTx/>
              <a:buNone/>
              <a:defRPr sz="1400"/>
            </a:lvl2pPr>
            <a:lvl3pPr marL="914400" indent="0">
              <a:buFontTx/>
              <a:buNone/>
              <a:defRPr sz="1400"/>
            </a:lvl3pPr>
          </a:lstStyle>
          <a:p>
            <a:r>
              <a:rPr lang="en-US" sz="1200" dirty="0"/>
              <a:t>Source: Add source here</a:t>
            </a:r>
          </a:p>
        </p:txBody>
      </p:sp>
      <p:sp>
        <p:nvSpPr>
          <p:cNvPr id="7" name="Text Placeholder 3"/>
          <p:cNvSpPr>
            <a:spLocks noGrp="1"/>
          </p:cNvSpPr>
          <p:nvPr>
            <p:ph type="body" sz="half" idx="11" hasCustomPrompt="1"/>
          </p:nvPr>
        </p:nvSpPr>
        <p:spPr>
          <a:xfrm>
            <a:off x="646695" y="517967"/>
            <a:ext cx="10867972" cy="528224"/>
          </a:xfrm>
          <a:prstGeom prst="rect">
            <a:avLst/>
          </a:prstGeom>
        </p:spPr>
        <p:txBody>
          <a:bodyPr>
            <a:normAutofit/>
          </a:bodyPr>
          <a:lstStyle>
            <a:lvl1pPr marL="0" indent="0">
              <a:lnSpc>
                <a:spcPts val="2200"/>
              </a:lnSpc>
              <a:spcBef>
                <a:spcPts val="1500"/>
              </a:spcBef>
              <a:buNone/>
              <a:defRPr sz="1800" baseline="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Add chart title here</a:t>
            </a:r>
          </a:p>
        </p:txBody>
      </p:sp>
      <p:sp>
        <p:nvSpPr>
          <p:cNvPr id="8" name="Footer Placeholder 10">
            <a:extLst>
              <a:ext uri="{FF2B5EF4-FFF2-40B4-BE49-F238E27FC236}">
                <a16:creationId xmlns:a16="http://schemas.microsoft.com/office/drawing/2014/main" id="{95B45AF5-26D0-3042-B0AB-CA5EF015C532}"/>
              </a:ext>
            </a:extLst>
          </p:cNvPr>
          <p:cNvSpPr>
            <a:spLocks noGrp="1"/>
          </p:cNvSpPr>
          <p:nvPr>
            <p:ph type="ftr" sz="quarter" idx="12"/>
          </p:nvPr>
        </p:nvSpPr>
        <p:spPr>
          <a:xfrm>
            <a:off x="6096000" y="6173791"/>
            <a:ext cx="4443413" cy="365125"/>
          </a:xfrm>
        </p:spPr>
        <p:txBody>
          <a:bodyPr/>
          <a:lstStyle>
            <a:lvl1pPr>
              <a:defRPr>
                <a:ln>
                  <a:noFill/>
                </a:ln>
                <a:solidFill>
                  <a:srgbClr val="5A5B5D"/>
                </a:solidFill>
              </a:defRPr>
            </a:lvl1pPr>
          </a:lstStyle>
          <a:p>
            <a:r>
              <a:rPr lang="en-US" dirty="0"/>
              <a:t>Federal Emergency Management Agency</a:t>
            </a:r>
          </a:p>
        </p:txBody>
      </p:sp>
      <p:sp>
        <p:nvSpPr>
          <p:cNvPr id="10" name="Slide Number Placeholder 11">
            <a:extLst>
              <a:ext uri="{FF2B5EF4-FFF2-40B4-BE49-F238E27FC236}">
                <a16:creationId xmlns:a16="http://schemas.microsoft.com/office/drawing/2014/main" id="{774B317E-21C5-1745-BE88-290F56726B70}"/>
              </a:ext>
            </a:extLst>
          </p:cNvPr>
          <p:cNvSpPr>
            <a:spLocks noGrp="1"/>
          </p:cNvSpPr>
          <p:nvPr>
            <p:ph type="sldNum" sz="quarter" idx="13"/>
          </p:nvPr>
        </p:nvSpPr>
        <p:spPr>
          <a:xfrm>
            <a:off x="10539413" y="6173791"/>
            <a:ext cx="914403" cy="365125"/>
          </a:xfrm>
        </p:spPr>
        <p:txBody>
          <a:bodyPr/>
          <a:lstStyle>
            <a:lvl1pPr>
              <a:defRPr>
                <a:solidFill>
                  <a:srgbClr val="5A5B5D"/>
                </a:solidFill>
              </a:defRPr>
            </a:lvl1pPr>
          </a:lstStyle>
          <a:p>
            <a:fld id="{8FCC257D-A786-9244-9E17-CE618C8B9275}" type="slidenum">
              <a:rPr lang="en-US" smtClean="0"/>
              <a:pPr/>
              <a:t>‹#›</a:t>
            </a:fld>
            <a:endParaRPr lang="en-US" dirty="0"/>
          </a:p>
        </p:txBody>
      </p:sp>
      <p:pic>
        <p:nvPicPr>
          <p:cNvPr id="11" name="Picture 10">
            <a:extLst>
              <a:ext uri="{FF2B5EF4-FFF2-40B4-BE49-F238E27FC236}">
                <a16:creationId xmlns:a16="http://schemas.microsoft.com/office/drawing/2014/main" id="{2039F346-81C1-0B46-B5E0-2EDE2687A2FC}"/>
              </a:ext>
            </a:extLst>
          </p:cNvPr>
          <p:cNvPicPr>
            <a:picLocks noChangeAspect="1"/>
          </p:cNvPicPr>
          <p:nvPr userDrawn="1"/>
        </p:nvPicPr>
        <p:blipFill>
          <a:blip r:embed="rId2"/>
          <a:stretch>
            <a:fillRect/>
          </a:stretch>
        </p:blipFill>
        <p:spPr>
          <a:xfrm>
            <a:off x="670457" y="5871061"/>
            <a:ext cx="2027024" cy="810563"/>
          </a:xfrm>
          <a:prstGeom prst="rect">
            <a:avLst/>
          </a:prstGeom>
        </p:spPr>
      </p:pic>
    </p:spTree>
    <p:extLst>
      <p:ext uri="{BB962C8B-B14F-4D97-AF65-F5344CB8AC3E}">
        <p14:creationId xmlns:p14="http://schemas.microsoft.com/office/powerpoint/2010/main" val="41015292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5" name="Picture 4" descr="GoldBack.cw.jpg"/>
          <p:cNvPicPr>
            <a:picLocks noChangeAspect="1"/>
          </p:cNvPicPr>
          <p:nvPr userDrawn="1"/>
        </p:nvPicPr>
        <p:blipFill>
          <a:blip r:embed="rId2"/>
          <a:stretch>
            <a:fillRect/>
          </a:stretch>
        </p:blipFill>
        <p:spPr>
          <a:xfrm>
            <a:off x="0" y="0"/>
            <a:ext cx="12205547" cy="6845808"/>
          </a:xfrm>
          <a:prstGeom prst="rect">
            <a:avLst/>
          </a:prstGeom>
        </p:spPr>
      </p:pic>
      <p:pic>
        <p:nvPicPr>
          <p:cNvPr id="6" name="Picture 5" descr="Bar.jpg"/>
          <p:cNvPicPr>
            <a:picLocks noChangeAspect="1"/>
          </p:cNvPicPr>
          <p:nvPr userDrawn="1"/>
        </p:nvPicPr>
        <p:blipFill>
          <a:blip r:embed="rId3"/>
          <a:stretch>
            <a:fillRect/>
          </a:stretch>
        </p:blipFill>
        <p:spPr>
          <a:xfrm>
            <a:off x="0" y="6715760"/>
            <a:ext cx="12205547" cy="152569"/>
          </a:xfrm>
          <a:prstGeom prst="rect">
            <a:avLst/>
          </a:prstGeom>
        </p:spPr>
      </p:pic>
      <p:sp>
        <p:nvSpPr>
          <p:cNvPr id="2" name="Title 1"/>
          <p:cNvSpPr>
            <a:spLocks noGrp="1"/>
          </p:cNvSpPr>
          <p:nvPr>
            <p:ph type="ctrTitle"/>
          </p:nvPr>
        </p:nvSpPr>
        <p:spPr>
          <a:xfrm>
            <a:off x="914400" y="1752601"/>
            <a:ext cx="10363200" cy="1069975"/>
          </a:xfrm>
        </p:spPr>
        <p:txBody>
          <a:bodyPr>
            <a:normAutofit/>
          </a:bodyPr>
          <a:lstStyle>
            <a:lvl1pPr>
              <a:defRPr sz="4800">
                <a:solidFill>
                  <a:srgbClr val="003F78"/>
                </a:solidFill>
              </a:defRPr>
            </a:lvl1pPr>
          </a:lstStyle>
          <a:p>
            <a:r>
              <a:rPr lang="en-US" dirty="0"/>
              <a:t>Click to edit Master title style</a:t>
            </a:r>
          </a:p>
        </p:txBody>
      </p:sp>
      <p:sp>
        <p:nvSpPr>
          <p:cNvPr id="3" name="Subtitle 2"/>
          <p:cNvSpPr>
            <a:spLocks noGrp="1"/>
          </p:cNvSpPr>
          <p:nvPr>
            <p:ph type="subTitle" idx="1"/>
          </p:nvPr>
        </p:nvSpPr>
        <p:spPr>
          <a:xfrm>
            <a:off x="1828800" y="2898775"/>
            <a:ext cx="8534400" cy="1752600"/>
          </a:xfrm>
        </p:spPr>
        <p:txBody>
          <a:bodyPr>
            <a:normAutofit/>
          </a:bodyPr>
          <a:lstStyle>
            <a:lvl1pPr marL="0" indent="0" algn="ctr">
              <a:buNone/>
              <a:defRPr sz="4000">
                <a:solidFill>
                  <a:schemeClr val="accent3"/>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pic>
        <p:nvPicPr>
          <p:cNvPr id="10" name="Picture 9" descr="CalOES-Horizontal-Large-trans-PNG.png"/>
          <p:cNvPicPr>
            <a:picLocks noChangeAspect="1"/>
          </p:cNvPicPr>
          <p:nvPr userDrawn="1"/>
        </p:nvPicPr>
        <p:blipFill>
          <a:blip r:embed="rId4"/>
          <a:stretch>
            <a:fillRect/>
          </a:stretch>
        </p:blipFill>
        <p:spPr>
          <a:xfrm>
            <a:off x="9855201" y="6019801"/>
            <a:ext cx="2227092" cy="647459"/>
          </a:xfrm>
          <a:prstGeom prst="rect">
            <a:avLst/>
          </a:prstGeom>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Closing Slide">
    <p:spTree>
      <p:nvGrpSpPr>
        <p:cNvPr id="1" name=""/>
        <p:cNvGrpSpPr/>
        <p:nvPr/>
      </p:nvGrpSpPr>
      <p:grpSpPr>
        <a:xfrm>
          <a:off x="0" y="0"/>
          <a:ext cx="0" cy="0"/>
          <a:chOff x="0" y="0"/>
          <a:chExt cx="0" cy="0"/>
        </a:xfrm>
      </p:grpSpPr>
      <p:sp>
        <p:nvSpPr>
          <p:cNvPr id="13" name="Subtitle 2"/>
          <p:cNvSpPr>
            <a:spLocks noGrp="1"/>
          </p:cNvSpPr>
          <p:nvPr>
            <p:ph type="subTitle" idx="1"/>
          </p:nvPr>
        </p:nvSpPr>
        <p:spPr>
          <a:xfrm>
            <a:off x="1204148" y="2996623"/>
            <a:ext cx="9746073" cy="447452"/>
          </a:xfrm>
          <a:prstGeom prst="rect">
            <a:avLst/>
          </a:prstGeom>
        </p:spPr>
        <p:txBody>
          <a:bodyPr wrap="square" lIns="64284" tIns="32142" rIns="64284" bIns="32142">
            <a:spAutoFit/>
          </a:bodyPr>
          <a:lstStyle>
            <a:lvl1pPr marL="0" marR="0" indent="0" algn="l" defTabSz="642915" rtl="0" eaLnBrk="1" fontAlgn="base" latinLnBrk="0" hangingPunct="1">
              <a:lnSpc>
                <a:spcPct val="140000"/>
              </a:lnSpc>
              <a:spcBef>
                <a:spcPts val="2109"/>
              </a:spcBef>
              <a:spcAft>
                <a:spcPts val="2000"/>
              </a:spcAft>
              <a:buClr>
                <a:schemeClr val="tx2"/>
              </a:buClr>
              <a:buSzPct val="100000"/>
              <a:buFont typeface="Wingdings" charset="2"/>
              <a:buNone/>
              <a:tabLst/>
              <a:defRPr sz="2000" cap="none" baseline="0">
                <a:solidFill>
                  <a:srgbClr val="050606"/>
                </a:solidFill>
              </a:defRPr>
            </a:lvl1pPr>
            <a:lvl2pPr marL="321424" indent="0" algn="ctr">
              <a:buNone/>
              <a:defRPr>
                <a:solidFill>
                  <a:schemeClr val="tx1">
                    <a:tint val="75000"/>
                  </a:schemeClr>
                </a:solidFill>
              </a:defRPr>
            </a:lvl2pPr>
            <a:lvl3pPr marL="642849" indent="0" algn="ctr">
              <a:buNone/>
              <a:defRPr>
                <a:solidFill>
                  <a:schemeClr val="tx1">
                    <a:tint val="75000"/>
                  </a:schemeClr>
                </a:solidFill>
              </a:defRPr>
            </a:lvl3pPr>
            <a:lvl4pPr marL="964274" indent="0" algn="ctr">
              <a:buNone/>
              <a:defRPr>
                <a:solidFill>
                  <a:schemeClr val="tx1">
                    <a:tint val="75000"/>
                  </a:schemeClr>
                </a:solidFill>
              </a:defRPr>
            </a:lvl4pPr>
            <a:lvl5pPr marL="1285697" indent="0" algn="ctr">
              <a:buNone/>
              <a:defRPr>
                <a:solidFill>
                  <a:schemeClr val="tx1">
                    <a:tint val="75000"/>
                  </a:schemeClr>
                </a:solidFill>
              </a:defRPr>
            </a:lvl5pPr>
            <a:lvl6pPr marL="1607123" indent="0" algn="ctr">
              <a:buNone/>
              <a:defRPr>
                <a:solidFill>
                  <a:schemeClr val="tx1">
                    <a:tint val="75000"/>
                  </a:schemeClr>
                </a:solidFill>
              </a:defRPr>
            </a:lvl6pPr>
            <a:lvl7pPr marL="1928546" indent="0" algn="ctr">
              <a:buNone/>
              <a:defRPr>
                <a:solidFill>
                  <a:schemeClr val="tx1">
                    <a:tint val="75000"/>
                  </a:schemeClr>
                </a:solidFill>
              </a:defRPr>
            </a:lvl7pPr>
            <a:lvl8pPr marL="2249971" indent="0" algn="ctr">
              <a:buNone/>
              <a:defRPr>
                <a:solidFill>
                  <a:schemeClr val="tx1">
                    <a:tint val="75000"/>
                  </a:schemeClr>
                </a:solidFill>
              </a:defRPr>
            </a:lvl8pPr>
            <a:lvl9pPr marL="2571396" indent="0" algn="ctr">
              <a:buNone/>
              <a:defRPr>
                <a:solidFill>
                  <a:schemeClr val="tx1">
                    <a:tint val="75000"/>
                  </a:schemeClr>
                </a:solidFill>
              </a:defRPr>
            </a:lvl9pPr>
          </a:lstStyle>
          <a:p>
            <a:pPr eaLnBrk="1" hangingPunct="1">
              <a:lnSpc>
                <a:spcPct val="140000"/>
              </a:lnSpc>
              <a:spcAft>
                <a:spcPts val="2000"/>
              </a:spcAft>
              <a:defRPr/>
            </a:pPr>
            <a:endParaRPr lang="en-US" dirty="0"/>
          </a:p>
        </p:txBody>
      </p:sp>
      <p:sp>
        <p:nvSpPr>
          <p:cNvPr id="10" name="Title Placeholder 1"/>
          <p:cNvSpPr>
            <a:spLocks noGrp="1"/>
          </p:cNvSpPr>
          <p:nvPr>
            <p:ph type="title"/>
          </p:nvPr>
        </p:nvSpPr>
        <p:spPr>
          <a:xfrm>
            <a:off x="1150313" y="2345635"/>
            <a:ext cx="10715627" cy="743347"/>
          </a:xfrm>
          <a:prstGeom prst="rect">
            <a:avLst/>
          </a:prstGeom>
        </p:spPr>
        <p:txBody>
          <a:bodyPr vert="horz" lIns="91440" tIns="45720" rIns="91440" bIns="45720" rtlCol="0" anchor="ctr">
            <a:normAutofit/>
          </a:bodyPr>
          <a:lstStyle>
            <a:lvl1pPr>
              <a:defRPr>
                <a:solidFill>
                  <a:srgbClr val="005288"/>
                </a:solidFill>
              </a:defRPr>
            </a:lvl1pPr>
          </a:lstStyle>
          <a:p>
            <a:r>
              <a:rPr lang="en-US" dirty="0"/>
              <a:t>Click to edit master title style</a:t>
            </a:r>
          </a:p>
        </p:txBody>
      </p:sp>
      <p:sp>
        <p:nvSpPr>
          <p:cNvPr id="7" name="Footer Placeholder 10">
            <a:extLst>
              <a:ext uri="{FF2B5EF4-FFF2-40B4-BE49-F238E27FC236}">
                <a16:creationId xmlns:a16="http://schemas.microsoft.com/office/drawing/2014/main" id="{E1E1D0CB-6F0F-9847-9A71-AE64C40341EF}"/>
              </a:ext>
            </a:extLst>
          </p:cNvPr>
          <p:cNvSpPr>
            <a:spLocks noGrp="1"/>
          </p:cNvSpPr>
          <p:nvPr>
            <p:ph type="ftr" sz="quarter" idx="11"/>
          </p:nvPr>
        </p:nvSpPr>
        <p:spPr>
          <a:xfrm>
            <a:off x="6096000" y="6173791"/>
            <a:ext cx="4443413" cy="365125"/>
          </a:xfrm>
        </p:spPr>
        <p:txBody>
          <a:bodyPr/>
          <a:lstStyle>
            <a:lvl1pPr>
              <a:defRPr>
                <a:ln>
                  <a:noFill/>
                </a:ln>
                <a:solidFill>
                  <a:srgbClr val="5A5B5D"/>
                </a:solidFill>
              </a:defRPr>
            </a:lvl1pPr>
          </a:lstStyle>
          <a:p>
            <a:r>
              <a:rPr lang="en-US" dirty="0"/>
              <a:t>Federal Emergency Management Agency</a:t>
            </a:r>
          </a:p>
        </p:txBody>
      </p:sp>
      <p:sp>
        <p:nvSpPr>
          <p:cNvPr id="8" name="Slide Number Placeholder 11">
            <a:extLst>
              <a:ext uri="{FF2B5EF4-FFF2-40B4-BE49-F238E27FC236}">
                <a16:creationId xmlns:a16="http://schemas.microsoft.com/office/drawing/2014/main" id="{2A921306-A16B-8445-A6DC-4327BF9E5058}"/>
              </a:ext>
            </a:extLst>
          </p:cNvPr>
          <p:cNvSpPr>
            <a:spLocks noGrp="1"/>
          </p:cNvSpPr>
          <p:nvPr>
            <p:ph type="sldNum" sz="quarter" idx="12"/>
          </p:nvPr>
        </p:nvSpPr>
        <p:spPr>
          <a:xfrm>
            <a:off x="10539413" y="6173791"/>
            <a:ext cx="914403" cy="365125"/>
          </a:xfrm>
        </p:spPr>
        <p:txBody>
          <a:bodyPr/>
          <a:lstStyle>
            <a:lvl1pPr>
              <a:defRPr>
                <a:solidFill>
                  <a:srgbClr val="5A5B5D"/>
                </a:solidFill>
              </a:defRPr>
            </a:lvl1pPr>
          </a:lstStyle>
          <a:p>
            <a:fld id="{8FCC257D-A786-9244-9E17-CE618C8B9275}" type="slidenum">
              <a:rPr lang="en-US" smtClean="0"/>
              <a:pPr/>
              <a:t>‹#›</a:t>
            </a:fld>
            <a:endParaRPr lang="en-US" dirty="0"/>
          </a:p>
        </p:txBody>
      </p:sp>
      <p:pic>
        <p:nvPicPr>
          <p:cNvPr id="9" name="Picture 8">
            <a:extLst>
              <a:ext uri="{FF2B5EF4-FFF2-40B4-BE49-F238E27FC236}">
                <a16:creationId xmlns:a16="http://schemas.microsoft.com/office/drawing/2014/main" id="{0FC6CD96-7A99-C447-B5AA-284EE64E039D}"/>
              </a:ext>
            </a:extLst>
          </p:cNvPr>
          <p:cNvPicPr>
            <a:picLocks noChangeAspect="1"/>
          </p:cNvPicPr>
          <p:nvPr userDrawn="1"/>
        </p:nvPicPr>
        <p:blipFill>
          <a:blip r:embed="rId2"/>
          <a:stretch>
            <a:fillRect/>
          </a:stretch>
        </p:blipFill>
        <p:spPr>
          <a:xfrm>
            <a:off x="670457" y="5871061"/>
            <a:ext cx="2027024" cy="810563"/>
          </a:xfrm>
          <a:prstGeom prst="rect">
            <a:avLst/>
          </a:prstGeom>
        </p:spPr>
      </p:pic>
    </p:spTree>
    <p:extLst>
      <p:ext uri="{BB962C8B-B14F-4D97-AF65-F5344CB8AC3E}">
        <p14:creationId xmlns:p14="http://schemas.microsoft.com/office/powerpoint/2010/main" val="27891562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6" name="Picture 5" descr="GoldBack.cw.jpg"/>
          <p:cNvPicPr>
            <a:picLocks noChangeAspect="1"/>
          </p:cNvPicPr>
          <p:nvPr userDrawn="1"/>
        </p:nvPicPr>
        <p:blipFill>
          <a:blip r:embed="rId2"/>
          <a:stretch>
            <a:fillRect/>
          </a:stretch>
        </p:blipFill>
        <p:spPr>
          <a:xfrm>
            <a:off x="0" y="0"/>
            <a:ext cx="12205547" cy="6845808"/>
          </a:xfrm>
          <a:prstGeom prst="rect">
            <a:avLst/>
          </a:prstGeom>
        </p:spPr>
      </p:pic>
      <p:pic>
        <p:nvPicPr>
          <p:cNvPr id="8" name="Picture 7" descr="Bar.jpg"/>
          <p:cNvPicPr>
            <a:picLocks noChangeAspect="1"/>
          </p:cNvPicPr>
          <p:nvPr userDrawn="1"/>
        </p:nvPicPr>
        <p:blipFill>
          <a:blip r:embed="rId3"/>
          <a:stretch>
            <a:fillRect/>
          </a:stretch>
        </p:blipFill>
        <p:spPr>
          <a:xfrm>
            <a:off x="0" y="6715760"/>
            <a:ext cx="12205547" cy="152569"/>
          </a:xfrm>
          <a:prstGeom prst="rect">
            <a:avLst/>
          </a:prstGeom>
        </p:spPr>
      </p:pic>
      <p:sp>
        <p:nvSpPr>
          <p:cNvPr id="5" name="Title 1"/>
          <p:cNvSpPr>
            <a:spLocks noGrp="1"/>
          </p:cNvSpPr>
          <p:nvPr>
            <p:ph type="ctrTitle"/>
          </p:nvPr>
        </p:nvSpPr>
        <p:spPr>
          <a:xfrm>
            <a:off x="1009227" y="762001"/>
            <a:ext cx="10160000" cy="1069975"/>
          </a:xfrm>
        </p:spPr>
        <p:txBody>
          <a:bodyPr/>
          <a:lstStyle>
            <a:lvl1pPr algn="l">
              <a:defRPr b="0">
                <a:solidFill>
                  <a:srgbClr val="003F78"/>
                </a:solidFill>
              </a:defRPr>
            </a:lvl1pPr>
          </a:lstStyle>
          <a:p>
            <a:r>
              <a:rPr lang="en-US" dirty="0"/>
              <a:t>Click to edit Master title style</a:t>
            </a:r>
          </a:p>
        </p:txBody>
      </p:sp>
      <p:sp>
        <p:nvSpPr>
          <p:cNvPr id="7" name="Content Placeholder 2"/>
          <p:cNvSpPr>
            <a:spLocks noGrp="1"/>
          </p:cNvSpPr>
          <p:nvPr>
            <p:ph sz="half" idx="1"/>
          </p:nvPr>
        </p:nvSpPr>
        <p:spPr>
          <a:xfrm>
            <a:off x="1009227" y="1984376"/>
            <a:ext cx="10160000" cy="2773363"/>
          </a:xfrm>
        </p:spPr>
        <p:txBody>
          <a:bodyPr/>
          <a:lstStyle>
            <a:lvl1pPr>
              <a:buClr>
                <a:srgbClr val="003F78"/>
              </a:buClr>
              <a:defRPr sz="3800"/>
            </a:lvl1pPr>
            <a:lvl2pPr>
              <a:defRPr sz="3400"/>
            </a:lvl2pPr>
            <a:lvl3pPr>
              <a:defRPr sz="3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p:txBody>
      </p:sp>
      <p:pic>
        <p:nvPicPr>
          <p:cNvPr id="10" name="Picture 9" descr="CalOES-Horizontal-Large-trans-PNG.png"/>
          <p:cNvPicPr>
            <a:picLocks noChangeAspect="1"/>
          </p:cNvPicPr>
          <p:nvPr userDrawn="1"/>
        </p:nvPicPr>
        <p:blipFill>
          <a:blip r:embed="rId4"/>
          <a:stretch>
            <a:fillRect/>
          </a:stretch>
        </p:blipFill>
        <p:spPr>
          <a:xfrm>
            <a:off x="9855201" y="6019801"/>
            <a:ext cx="2227092" cy="647459"/>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8" name="Picture 7" descr="GoldBack.cw.jpg"/>
          <p:cNvPicPr>
            <a:picLocks noChangeAspect="1"/>
          </p:cNvPicPr>
          <p:nvPr userDrawn="1"/>
        </p:nvPicPr>
        <p:blipFill>
          <a:blip r:embed="rId2"/>
          <a:stretch>
            <a:fillRect/>
          </a:stretch>
        </p:blipFill>
        <p:spPr>
          <a:xfrm>
            <a:off x="0" y="22520"/>
            <a:ext cx="12175744" cy="6845808"/>
          </a:xfrm>
          <a:prstGeom prst="rect">
            <a:avLst/>
          </a:prstGeom>
        </p:spPr>
      </p:pic>
      <p:pic>
        <p:nvPicPr>
          <p:cNvPr id="9" name="Picture 8" descr="Bar.jpg"/>
          <p:cNvPicPr>
            <a:picLocks noChangeAspect="1"/>
          </p:cNvPicPr>
          <p:nvPr userDrawn="1"/>
        </p:nvPicPr>
        <p:blipFill>
          <a:blip r:embed="rId3"/>
          <a:stretch>
            <a:fillRect/>
          </a:stretch>
        </p:blipFill>
        <p:spPr>
          <a:xfrm>
            <a:off x="0" y="6715760"/>
            <a:ext cx="12205547" cy="152569"/>
          </a:xfrm>
          <a:prstGeom prst="rect">
            <a:avLst/>
          </a:prstGeom>
        </p:spPr>
      </p:pic>
      <p:sp>
        <p:nvSpPr>
          <p:cNvPr id="5" name="Title 1"/>
          <p:cNvSpPr>
            <a:spLocks noGrp="1"/>
          </p:cNvSpPr>
          <p:nvPr>
            <p:ph type="ctrTitle"/>
          </p:nvPr>
        </p:nvSpPr>
        <p:spPr>
          <a:xfrm>
            <a:off x="872760" y="762001"/>
            <a:ext cx="10464800" cy="1069975"/>
          </a:xfrm>
        </p:spPr>
        <p:txBody>
          <a:bodyPr wrap="square"/>
          <a:lstStyle>
            <a:lvl1pPr algn="l">
              <a:defRPr b="0">
                <a:solidFill>
                  <a:srgbClr val="003F78"/>
                </a:solidFill>
              </a:defRPr>
            </a:lvl1pPr>
          </a:lstStyle>
          <a:p>
            <a:r>
              <a:rPr lang="en-US" dirty="0"/>
              <a:t>Click to edit Master title style</a:t>
            </a:r>
          </a:p>
        </p:txBody>
      </p:sp>
      <p:sp>
        <p:nvSpPr>
          <p:cNvPr id="7" name="Content Placeholder 2"/>
          <p:cNvSpPr>
            <a:spLocks noGrp="1"/>
          </p:cNvSpPr>
          <p:nvPr>
            <p:ph sz="half" idx="1"/>
          </p:nvPr>
        </p:nvSpPr>
        <p:spPr>
          <a:xfrm>
            <a:off x="872760" y="1984376"/>
            <a:ext cx="6908800" cy="3425825"/>
          </a:xfrm>
        </p:spPr>
        <p:txBody>
          <a:bodyPr/>
          <a:lstStyle>
            <a:lvl1pPr>
              <a:buClr>
                <a:srgbClr val="003F78"/>
              </a:buClr>
              <a:defRPr sz="3800"/>
            </a:lvl1pPr>
            <a:lvl2pPr>
              <a:defRPr sz="3400"/>
            </a:lvl2pPr>
            <a:lvl3pPr>
              <a:defRPr sz="3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p:txBody>
      </p:sp>
      <p:sp>
        <p:nvSpPr>
          <p:cNvPr id="6" name="Picture Placeholder 2"/>
          <p:cNvSpPr>
            <a:spLocks noGrp="1"/>
          </p:cNvSpPr>
          <p:nvPr>
            <p:ph type="pic" idx="11"/>
          </p:nvPr>
        </p:nvSpPr>
        <p:spPr>
          <a:xfrm>
            <a:off x="7984760" y="1984376"/>
            <a:ext cx="3352800" cy="34258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pic>
        <p:nvPicPr>
          <p:cNvPr id="11" name="Picture 10" descr="CalOES-Horizontal-Large-trans-PNG.png"/>
          <p:cNvPicPr>
            <a:picLocks noChangeAspect="1"/>
          </p:cNvPicPr>
          <p:nvPr userDrawn="1"/>
        </p:nvPicPr>
        <p:blipFill>
          <a:blip r:embed="rId4"/>
          <a:stretch>
            <a:fillRect/>
          </a:stretch>
        </p:blipFill>
        <p:spPr>
          <a:xfrm>
            <a:off x="9855201" y="6019801"/>
            <a:ext cx="2227092" cy="647459"/>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7" name="Picture 6" descr="GoldBack.cw.jpg"/>
          <p:cNvPicPr>
            <a:picLocks noChangeAspect="1"/>
          </p:cNvPicPr>
          <p:nvPr userDrawn="1"/>
        </p:nvPicPr>
        <p:blipFill>
          <a:blip r:embed="rId2"/>
          <a:stretch>
            <a:fillRect/>
          </a:stretch>
        </p:blipFill>
        <p:spPr>
          <a:xfrm>
            <a:off x="0" y="0"/>
            <a:ext cx="12175744" cy="6845808"/>
          </a:xfrm>
          <a:prstGeom prst="rect">
            <a:avLst/>
          </a:prstGeom>
        </p:spPr>
      </p:pic>
      <p:pic>
        <p:nvPicPr>
          <p:cNvPr id="9" name="Picture 8" descr="Bar.jpg"/>
          <p:cNvPicPr>
            <a:picLocks noChangeAspect="1"/>
          </p:cNvPicPr>
          <p:nvPr userDrawn="1"/>
        </p:nvPicPr>
        <p:blipFill>
          <a:blip r:embed="rId3"/>
          <a:stretch>
            <a:fillRect/>
          </a:stretch>
        </p:blipFill>
        <p:spPr>
          <a:xfrm>
            <a:off x="0" y="6715760"/>
            <a:ext cx="12205547" cy="152569"/>
          </a:xfrm>
          <a:prstGeom prst="rect">
            <a:avLst/>
          </a:prstGeom>
        </p:spPr>
      </p:pic>
      <p:sp>
        <p:nvSpPr>
          <p:cNvPr id="3" name="Content Placeholder 2"/>
          <p:cNvSpPr>
            <a:spLocks noGrp="1"/>
          </p:cNvSpPr>
          <p:nvPr>
            <p:ph sz="half" idx="1"/>
          </p:nvPr>
        </p:nvSpPr>
        <p:spPr>
          <a:xfrm>
            <a:off x="609600" y="6118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6096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2" name="Picture 11" descr="CalOES-Horizontal-Large-trans-PNG.png"/>
          <p:cNvPicPr>
            <a:picLocks noChangeAspect="1"/>
          </p:cNvPicPr>
          <p:nvPr userDrawn="1"/>
        </p:nvPicPr>
        <p:blipFill>
          <a:blip r:embed="rId4"/>
          <a:stretch>
            <a:fillRect/>
          </a:stretch>
        </p:blipFill>
        <p:spPr>
          <a:xfrm>
            <a:off x="9855201" y="6019801"/>
            <a:ext cx="2227092" cy="647459"/>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pic>
        <p:nvPicPr>
          <p:cNvPr id="6" name="Picture 5" descr="GoldBack.cw.jpg"/>
          <p:cNvPicPr>
            <a:picLocks noChangeAspect="1"/>
          </p:cNvPicPr>
          <p:nvPr userDrawn="1"/>
        </p:nvPicPr>
        <p:blipFill>
          <a:blip r:embed="rId2"/>
          <a:stretch>
            <a:fillRect/>
          </a:stretch>
        </p:blipFill>
        <p:spPr>
          <a:xfrm>
            <a:off x="0" y="0"/>
            <a:ext cx="12205547" cy="6868328"/>
          </a:xfrm>
          <a:prstGeom prst="rect">
            <a:avLst/>
          </a:prstGeom>
        </p:spPr>
      </p:pic>
      <p:pic>
        <p:nvPicPr>
          <p:cNvPr id="9" name="Picture 8" descr="Bar.jpg"/>
          <p:cNvPicPr>
            <a:picLocks noChangeAspect="1"/>
          </p:cNvPicPr>
          <p:nvPr userDrawn="1"/>
        </p:nvPicPr>
        <p:blipFill>
          <a:blip r:embed="rId3"/>
          <a:stretch>
            <a:fillRect/>
          </a:stretch>
        </p:blipFill>
        <p:spPr>
          <a:xfrm>
            <a:off x="0" y="6715760"/>
            <a:ext cx="12205547" cy="152569"/>
          </a:xfrm>
          <a:prstGeom prst="rect">
            <a:avLst/>
          </a:prstGeom>
        </p:spPr>
      </p:pic>
      <p:sp>
        <p:nvSpPr>
          <p:cNvPr id="3" name="Picture Placeholder 2"/>
          <p:cNvSpPr>
            <a:spLocks noGrp="1"/>
          </p:cNvSpPr>
          <p:nvPr>
            <p:ph type="pic" idx="1"/>
          </p:nvPr>
        </p:nvSpPr>
        <p:spPr>
          <a:xfrm>
            <a:off x="2389717" y="981076"/>
            <a:ext cx="7315200" cy="400526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7" name="Text Placeholder 3"/>
          <p:cNvSpPr>
            <a:spLocks noGrp="1"/>
          </p:cNvSpPr>
          <p:nvPr>
            <p:ph type="body" sz="half" idx="2"/>
          </p:nvPr>
        </p:nvSpPr>
        <p:spPr>
          <a:xfrm>
            <a:off x="2389717" y="5053807"/>
            <a:ext cx="7315200" cy="487363"/>
          </a:xfrm>
        </p:spPr>
        <p:txBody>
          <a:bodyPr>
            <a:noAutofit/>
          </a:bodyPr>
          <a:lstStyle>
            <a:lvl1pPr marL="0" indent="0" algn="l">
              <a:buNone/>
              <a:defRPr sz="2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pic>
        <p:nvPicPr>
          <p:cNvPr id="10" name="Picture 9" descr="CalOES-Horizontal-Large-trans-PNG.png"/>
          <p:cNvPicPr>
            <a:picLocks noChangeAspect="1"/>
          </p:cNvPicPr>
          <p:nvPr userDrawn="1"/>
        </p:nvPicPr>
        <p:blipFill>
          <a:blip r:embed="rId4"/>
          <a:stretch>
            <a:fillRect/>
          </a:stretch>
        </p:blipFill>
        <p:spPr>
          <a:xfrm>
            <a:off x="9855201" y="6019801"/>
            <a:ext cx="2227092" cy="647459"/>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6" name="Picture 5" descr="GoldBack.cw.jpg"/>
          <p:cNvPicPr>
            <a:picLocks noChangeAspect="1"/>
          </p:cNvPicPr>
          <p:nvPr userDrawn="1"/>
        </p:nvPicPr>
        <p:blipFill>
          <a:blip r:embed="rId2"/>
          <a:stretch>
            <a:fillRect/>
          </a:stretch>
        </p:blipFill>
        <p:spPr>
          <a:xfrm>
            <a:off x="0" y="1"/>
            <a:ext cx="12205547" cy="6862565"/>
          </a:xfrm>
          <a:prstGeom prst="rect">
            <a:avLst/>
          </a:prstGeom>
        </p:spPr>
      </p:pic>
      <p:pic>
        <p:nvPicPr>
          <p:cNvPr id="8" name="Picture 7" descr="Bar.jpg"/>
          <p:cNvPicPr>
            <a:picLocks noChangeAspect="1"/>
          </p:cNvPicPr>
          <p:nvPr userDrawn="1"/>
        </p:nvPicPr>
        <p:blipFill>
          <a:blip r:embed="rId3"/>
          <a:stretch>
            <a:fillRect/>
          </a:stretch>
        </p:blipFill>
        <p:spPr>
          <a:xfrm>
            <a:off x="0" y="-4064"/>
            <a:ext cx="12205547" cy="152569"/>
          </a:xfrm>
          <a:prstGeom prst="rect">
            <a:avLst/>
          </a:prstGeom>
        </p:spPr>
      </p:pic>
      <p:sp>
        <p:nvSpPr>
          <p:cNvPr id="13" name="Title 1"/>
          <p:cNvSpPr>
            <a:spLocks noGrp="1"/>
          </p:cNvSpPr>
          <p:nvPr>
            <p:ph type="ctrTitle"/>
          </p:nvPr>
        </p:nvSpPr>
        <p:spPr>
          <a:xfrm>
            <a:off x="914400" y="1752601"/>
            <a:ext cx="10363200" cy="1069975"/>
          </a:xfrm>
        </p:spPr>
        <p:txBody>
          <a:bodyPr>
            <a:normAutofit/>
          </a:bodyPr>
          <a:lstStyle>
            <a:lvl1pPr>
              <a:defRPr sz="4800">
                <a:solidFill>
                  <a:srgbClr val="003F78"/>
                </a:solidFill>
              </a:defRPr>
            </a:lvl1pPr>
          </a:lstStyle>
          <a:p>
            <a:r>
              <a:rPr lang="en-US" dirty="0"/>
              <a:t>Click to edit Master title style</a:t>
            </a:r>
          </a:p>
        </p:txBody>
      </p:sp>
      <p:sp>
        <p:nvSpPr>
          <p:cNvPr id="14" name="Subtitle 2"/>
          <p:cNvSpPr>
            <a:spLocks noGrp="1"/>
          </p:cNvSpPr>
          <p:nvPr>
            <p:ph type="subTitle" idx="1"/>
          </p:nvPr>
        </p:nvSpPr>
        <p:spPr>
          <a:xfrm>
            <a:off x="1828800" y="2898775"/>
            <a:ext cx="8534400" cy="1752600"/>
          </a:xfrm>
        </p:spPr>
        <p:txBody>
          <a:bodyPr>
            <a:normAutofit/>
          </a:bodyPr>
          <a:lstStyle>
            <a:lvl1pPr marL="0" indent="0" algn="ctr">
              <a:buNone/>
              <a:defRPr sz="4000">
                <a:solidFill>
                  <a:schemeClr val="accent3"/>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pic>
        <p:nvPicPr>
          <p:cNvPr id="7" name="Picture 6" descr="CalOES-Horizontal-Large-trans-PNG.png"/>
          <p:cNvPicPr>
            <a:picLocks noChangeAspect="1"/>
          </p:cNvPicPr>
          <p:nvPr userDrawn="1"/>
        </p:nvPicPr>
        <p:blipFill>
          <a:blip r:embed="rId4"/>
          <a:stretch>
            <a:fillRect/>
          </a:stretch>
        </p:blipFill>
        <p:spPr>
          <a:xfrm>
            <a:off x="9855201" y="6019801"/>
            <a:ext cx="2227092" cy="647459"/>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9" name="Picture 8" descr="GoldBack.cw.jpg"/>
          <p:cNvPicPr>
            <a:picLocks noChangeAspect="1"/>
          </p:cNvPicPr>
          <p:nvPr userDrawn="1"/>
        </p:nvPicPr>
        <p:blipFill>
          <a:blip r:embed="rId2"/>
          <a:stretch>
            <a:fillRect/>
          </a:stretch>
        </p:blipFill>
        <p:spPr>
          <a:xfrm>
            <a:off x="0" y="12192"/>
            <a:ext cx="12205547" cy="6845808"/>
          </a:xfrm>
          <a:prstGeom prst="rect">
            <a:avLst/>
          </a:prstGeom>
        </p:spPr>
      </p:pic>
      <p:sp>
        <p:nvSpPr>
          <p:cNvPr id="7" name="Title 1"/>
          <p:cNvSpPr>
            <a:spLocks noGrp="1"/>
          </p:cNvSpPr>
          <p:nvPr>
            <p:ph type="ctrTitle"/>
          </p:nvPr>
        </p:nvSpPr>
        <p:spPr>
          <a:xfrm>
            <a:off x="1117600" y="914401"/>
            <a:ext cx="10160000" cy="1069975"/>
          </a:xfrm>
        </p:spPr>
        <p:txBody>
          <a:bodyPr/>
          <a:lstStyle>
            <a:lvl1pPr algn="l">
              <a:defRPr b="0">
                <a:solidFill>
                  <a:srgbClr val="003F78"/>
                </a:solidFill>
              </a:defRPr>
            </a:lvl1pPr>
          </a:lstStyle>
          <a:p>
            <a:r>
              <a:rPr lang="en-US" dirty="0"/>
              <a:t>Click to edit Master title style</a:t>
            </a:r>
          </a:p>
        </p:txBody>
      </p:sp>
      <p:sp>
        <p:nvSpPr>
          <p:cNvPr id="8" name="Content Placeholder 2"/>
          <p:cNvSpPr>
            <a:spLocks noGrp="1"/>
          </p:cNvSpPr>
          <p:nvPr>
            <p:ph sz="half" idx="1"/>
          </p:nvPr>
        </p:nvSpPr>
        <p:spPr>
          <a:xfrm>
            <a:off x="1117600" y="2136776"/>
            <a:ext cx="10160000" cy="2773363"/>
          </a:xfrm>
        </p:spPr>
        <p:txBody>
          <a:bodyPr/>
          <a:lstStyle>
            <a:lvl1pPr>
              <a:buClr>
                <a:srgbClr val="003F78"/>
              </a:buClr>
              <a:defRPr sz="3800"/>
            </a:lvl1pPr>
            <a:lvl2pPr>
              <a:defRPr sz="3400"/>
            </a:lvl2pPr>
            <a:lvl3pPr>
              <a:defRPr sz="3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p:txBody>
      </p:sp>
      <p:pic>
        <p:nvPicPr>
          <p:cNvPr id="11" name="Picture 10" descr="Bar.jpg"/>
          <p:cNvPicPr>
            <a:picLocks noChangeAspect="1"/>
          </p:cNvPicPr>
          <p:nvPr userDrawn="1"/>
        </p:nvPicPr>
        <p:blipFill>
          <a:blip r:embed="rId3"/>
          <a:stretch>
            <a:fillRect/>
          </a:stretch>
        </p:blipFill>
        <p:spPr>
          <a:xfrm>
            <a:off x="0" y="-4064"/>
            <a:ext cx="12205547" cy="152569"/>
          </a:xfrm>
          <a:prstGeom prst="rect">
            <a:avLst/>
          </a:prstGeom>
        </p:spPr>
      </p:pic>
      <p:pic>
        <p:nvPicPr>
          <p:cNvPr id="10" name="Picture 9" descr="CalOES-Horizontal-Large-trans-PNG.png"/>
          <p:cNvPicPr>
            <a:picLocks noChangeAspect="1"/>
          </p:cNvPicPr>
          <p:nvPr userDrawn="1"/>
        </p:nvPicPr>
        <p:blipFill>
          <a:blip r:embed="rId4"/>
          <a:stretch>
            <a:fillRect/>
          </a:stretch>
        </p:blipFill>
        <p:spPr>
          <a:xfrm>
            <a:off x="9855201" y="6019801"/>
            <a:ext cx="2227092" cy="647459"/>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18"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871F9B4-A612-4047-A2C7-CD2EFEADF1F2}" type="datetimeFigureOut">
              <a:rPr lang="en-US" smtClean="0"/>
              <a:pPr/>
              <a:t>6/14/2021</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3113F1B-A2CF-FC45-B7BE-167078FD64DA}"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73" r:id="rId2"/>
    <p:sldLayoutId id="2147483674" r:id="rId3"/>
    <p:sldLayoutId id="2147483675" r:id="rId4"/>
    <p:sldLayoutId id="2147483676" r:id="rId5"/>
    <p:sldLayoutId id="2147483677" r:id="rId6"/>
    <p:sldLayoutId id="2147483655" r:id="rId7"/>
    <p:sldLayoutId id="2147483656" r:id="rId8"/>
    <p:sldLayoutId id="2147483680" r:id="rId9"/>
    <p:sldLayoutId id="2147483679" r:id="rId10"/>
    <p:sldLayoutId id="2147483678" r:id="rId11"/>
    <p:sldLayoutId id="2147483681" r:id="rId12"/>
    <p:sldLayoutId id="2147483661" r:id="rId13"/>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3251200" y="6173791"/>
            <a:ext cx="2844800" cy="365125"/>
          </a:xfrm>
          <a:prstGeom prst="rect">
            <a:avLst/>
          </a:prstGeom>
        </p:spPr>
        <p:txBody>
          <a:bodyPr vert="horz" lIns="91440" tIns="45720" rIns="91440" bIns="45720" rtlCol="0" anchor="ctr"/>
          <a:lstStyle>
            <a:lvl1pPr algn="ctr">
              <a:defRPr sz="1200">
                <a:solidFill>
                  <a:schemeClr val="tx1">
                    <a:tint val="75000"/>
                  </a:schemeClr>
                </a:solidFill>
                <a:latin typeface="Arial"/>
                <a:cs typeface="Arial"/>
              </a:defRPr>
            </a:lvl1pPr>
          </a:lstStyle>
          <a:p>
            <a:fld id="{08CCC229-AB65-5F40-B719-1933DA0A7CB3}" type="datetime1">
              <a:rPr lang="en-US" smtClean="0"/>
              <a:t>6/14/2021</a:t>
            </a:fld>
            <a:endParaRPr lang="en-US" dirty="0"/>
          </a:p>
        </p:txBody>
      </p:sp>
      <p:sp>
        <p:nvSpPr>
          <p:cNvPr id="7" name="Title Placeholder 1"/>
          <p:cNvSpPr>
            <a:spLocks noGrp="1"/>
          </p:cNvSpPr>
          <p:nvPr>
            <p:ph type="title"/>
          </p:nvPr>
        </p:nvSpPr>
        <p:spPr>
          <a:xfrm>
            <a:off x="738189" y="452440"/>
            <a:ext cx="10715627" cy="743347"/>
          </a:xfrm>
          <a:prstGeom prst="rect">
            <a:avLst/>
          </a:prstGeom>
        </p:spPr>
        <p:txBody>
          <a:bodyPr vert="horz" lIns="91440" tIns="45720" rIns="91440" bIns="45720" rtlCol="0" anchor="ctr">
            <a:normAutofit/>
          </a:bodyPr>
          <a:lstStyle/>
          <a:p>
            <a:r>
              <a:rPr lang="en-US" dirty="0"/>
              <a:t>Click to edit master title style</a:t>
            </a:r>
          </a:p>
        </p:txBody>
      </p:sp>
      <p:cxnSp>
        <p:nvCxnSpPr>
          <p:cNvPr id="8" name="Straight Connector 13"/>
          <p:cNvCxnSpPr>
            <a:cxnSpLocks noChangeShapeType="1"/>
          </p:cNvCxnSpPr>
          <p:nvPr userDrawn="1"/>
        </p:nvCxnSpPr>
        <p:spPr bwMode="auto">
          <a:xfrm>
            <a:off x="738194" y="1297384"/>
            <a:ext cx="10715625" cy="0"/>
          </a:xfrm>
          <a:prstGeom prst="line">
            <a:avLst/>
          </a:prstGeom>
          <a:noFill/>
          <a:ln w="25400">
            <a:solidFill>
              <a:schemeClr val="accent3">
                <a:lumMod val="75000"/>
              </a:schemeClr>
            </a:solidFill>
            <a:round/>
            <a:headEnd/>
            <a:tailEnd/>
          </a:ln>
          <a:extLst>
            <a:ext uri="{909E8E84-426E-40dd-AFC4-6F175D3DCCD1}">
              <a14:hiddenFill xmlns="" xmlns:a14="http://schemas.microsoft.com/office/drawing/2010/main">
                <a:noFill/>
              </a14:hiddenFill>
            </a:ext>
          </a:extLst>
        </p:spPr>
      </p:cxnSp>
      <p:sp>
        <p:nvSpPr>
          <p:cNvPr id="9" name="Text Placeholder 2"/>
          <p:cNvSpPr>
            <a:spLocks noGrp="1"/>
          </p:cNvSpPr>
          <p:nvPr>
            <p:ph type="body" idx="1"/>
          </p:nvPr>
        </p:nvSpPr>
        <p:spPr>
          <a:xfrm>
            <a:off x="738189" y="1524000"/>
            <a:ext cx="10715627" cy="410641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p:txBody>
      </p:sp>
      <p:sp>
        <p:nvSpPr>
          <p:cNvPr id="11" name="Footer Placeholder 4"/>
          <p:cNvSpPr>
            <a:spLocks noGrp="1"/>
          </p:cNvSpPr>
          <p:nvPr>
            <p:ph type="ftr" sz="quarter" idx="3"/>
          </p:nvPr>
        </p:nvSpPr>
        <p:spPr>
          <a:xfrm>
            <a:off x="6096000" y="6173791"/>
            <a:ext cx="4443413" cy="365125"/>
          </a:xfrm>
          <a:prstGeom prst="rect">
            <a:avLst/>
          </a:prstGeom>
        </p:spPr>
        <p:txBody>
          <a:bodyPr vert="horz" lIns="91440" tIns="45720" rIns="91440" bIns="45720" rtlCol="0" anchor="ctr"/>
          <a:lstStyle>
            <a:lvl1pPr algn="r">
              <a:defRPr sz="1200">
                <a:solidFill>
                  <a:schemeClr val="tx1">
                    <a:tint val="75000"/>
                  </a:schemeClr>
                </a:solidFill>
                <a:latin typeface="Arial"/>
                <a:cs typeface="Arial"/>
              </a:defRPr>
            </a:lvl1pPr>
          </a:lstStyle>
          <a:p>
            <a:r>
              <a:rPr lang="en-US"/>
              <a:t>Federal Emergency Management Agency</a:t>
            </a:r>
            <a:endParaRPr lang="en-US" dirty="0"/>
          </a:p>
        </p:txBody>
      </p:sp>
      <p:sp>
        <p:nvSpPr>
          <p:cNvPr id="2" name="Slide Number Placeholder 1">
            <a:extLst>
              <a:ext uri="{FF2B5EF4-FFF2-40B4-BE49-F238E27FC236}">
                <a16:creationId xmlns:a16="http://schemas.microsoft.com/office/drawing/2014/main" id="{6BB46968-E1B9-AE4F-9DEE-EDC8D5B1D4DF}"/>
              </a:ext>
            </a:extLst>
          </p:cNvPr>
          <p:cNvSpPr>
            <a:spLocks noGrp="1"/>
          </p:cNvSpPr>
          <p:nvPr>
            <p:ph type="sldNum" sz="quarter" idx="4"/>
          </p:nvPr>
        </p:nvSpPr>
        <p:spPr>
          <a:xfrm>
            <a:off x="10539413" y="6173791"/>
            <a:ext cx="91440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FCC257D-A786-9244-9E17-CE618C8B9275}" type="slidenum">
              <a:rPr lang="en-US" smtClean="0"/>
              <a:t>‹#›</a:t>
            </a:fld>
            <a:endParaRPr lang="en-US" dirty="0"/>
          </a:p>
        </p:txBody>
      </p:sp>
    </p:spTree>
    <p:extLst>
      <p:ext uri="{BB962C8B-B14F-4D97-AF65-F5344CB8AC3E}">
        <p14:creationId xmlns:p14="http://schemas.microsoft.com/office/powerpoint/2010/main" val="653636983"/>
      </p:ext>
    </p:extLst>
  </p:cSld>
  <p:clrMap bg1="lt1" tx1="dk1" bg2="lt2" tx2="dk2" accent1="accent1" accent2="accent2" accent3="accent3" accent4="accent4" accent5="accent5" accent6="accent6" hlink="hlink" folHlink="folHlink"/>
  <p:sldLayoutIdLst>
    <p:sldLayoutId id="2147483665" r:id="rId1"/>
    <p:sldLayoutId id="2147483671" r:id="rId2"/>
    <p:sldLayoutId id="2147483666" r:id="rId3"/>
    <p:sldLayoutId id="2147483667" r:id="rId4"/>
    <p:sldLayoutId id="2147483650" r:id="rId5"/>
    <p:sldLayoutId id="2147483651" r:id="rId6"/>
    <p:sldLayoutId id="2147483670" r:id="rId7"/>
    <p:sldLayoutId id="2147483652" r:id="rId8"/>
    <p:sldLayoutId id="2147483668" r:id="rId9"/>
    <p:sldLayoutId id="2147483653" r:id="rId10"/>
    <p:sldLayoutId id="2147483669" r:id="rId11"/>
    <p:sldLayoutId id="2147483654" r:id="rId12"/>
    <p:sldLayoutId id="2147483659" r:id="rId13"/>
    <p:sldLayoutId id="2147483658" r:id="rId14"/>
    <p:sldLayoutId id="2147483657" r:id="rId15"/>
    <p:sldLayoutId id="2147483662" r:id="rId16"/>
    <p:sldLayoutId id="2147483660" r:id="rId17"/>
  </p:sldLayoutIdLst>
  <p:hf hdr="0" dt="0"/>
  <p:txStyles>
    <p:titleStyle>
      <a:lvl1pPr algn="l" defTabSz="457200" rtl="0" eaLnBrk="1" latinLnBrk="0" hangingPunct="1">
        <a:spcBef>
          <a:spcPct val="0"/>
        </a:spcBef>
        <a:buNone/>
        <a:defRPr sz="2800" kern="1200">
          <a:solidFill>
            <a:schemeClr val="tx1"/>
          </a:solidFill>
          <a:latin typeface="+mj-lt"/>
          <a:ea typeface="+mj-ea"/>
          <a:cs typeface="+mj-cs"/>
        </a:defRPr>
      </a:lvl1pPr>
    </p:titleStyle>
    <p:bodyStyle>
      <a:lvl1pPr marL="342900" indent="-347472" algn="l" defTabSz="457200" rtl="0" eaLnBrk="1" latinLnBrk="0" hangingPunct="1">
        <a:lnSpc>
          <a:spcPts val="2600"/>
        </a:lnSpc>
        <a:spcBef>
          <a:spcPts val="1000"/>
        </a:spcBef>
        <a:buClr>
          <a:schemeClr val="accent3">
            <a:lumMod val="75000"/>
          </a:schemeClr>
        </a:buClr>
        <a:buFont typeface="Wingdings" charset="2"/>
        <a:buChar char="§"/>
        <a:defRPr sz="2200" kern="1200">
          <a:solidFill>
            <a:schemeClr val="tx1"/>
          </a:solidFill>
          <a:latin typeface="+mn-lt"/>
          <a:ea typeface="+mn-ea"/>
          <a:cs typeface="+mn-cs"/>
        </a:defRPr>
      </a:lvl1pPr>
      <a:lvl2pPr marL="742950" indent="-285750" algn="l" defTabSz="457200" rtl="0" eaLnBrk="1" latinLnBrk="0" hangingPunct="1">
        <a:spcBef>
          <a:spcPts val="1000"/>
        </a:spcBef>
        <a:buClr>
          <a:schemeClr val="accent3">
            <a:lumMod val="75000"/>
          </a:schemeClr>
        </a:buClr>
        <a:buSzPct val="50000"/>
        <a:buFont typeface="Wingdings" charset="2"/>
        <a:buChar char=""/>
        <a:defRPr sz="2000" kern="1200">
          <a:solidFill>
            <a:schemeClr val="tx1"/>
          </a:solidFill>
          <a:latin typeface="+mn-lt"/>
          <a:ea typeface="+mn-ea"/>
          <a:cs typeface="+mn-cs"/>
        </a:defRPr>
      </a:lvl2pPr>
      <a:lvl3pPr marL="1143000" indent="-228600" algn="l" defTabSz="457200" rtl="0" eaLnBrk="1" latinLnBrk="0" hangingPunct="1">
        <a:spcBef>
          <a:spcPts val="1000"/>
        </a:spcBef>
        <a:buFont typeface="Arial"/>
        <a:buChar char="•"/>
        <a:defRPr sz="18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13.png"/></Relationships>
</file>

<file path=ppt/slides/_rels/slide1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6.xml"/><Relationship Id="rId1" Type="http://schemas.openxmlformats.org/officeDocument/2006/relationships/slideLayout" Target="../slideLayouts/slideLayout20.xml"/><Relationship Id="rId4" Type="http://schemas.openxmlformats.org/officeDocument/2006/relationships/image" Target="cid:f8f80fd2-4db5-4323-ae92-797a882ac758@namprd09.prod.outlook.com" TargetMode="Externa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21.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2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1.xml"/><Relationship Id="rId1" Type="http://schemas.openxmlformats.org/officeDocument/2006/relationships/slideLayout" Target="../slideLayouts/slideLayout2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3.xml"/><Relationship Id="rId1" Type="http://schemas.openxmlformats.org/officeDocument/2006/relationships/slideLayout" Target="../slideLayouts/slideLayout21.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20.xml"/><Relationship Id="rId4" Type="http://schemas.openxmlformats.org/officeDocument/2006/relationships/image" Target="../media/image27.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21.xml"/></Relationships>
</file>

<file path=ppt/slides/_rels/slide28.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9.xml"/><Relationship Id="rId1" Type="http://schemas.openxmlformats.org/officeDocument/2006/relationships/slideLayout" Target="../slideLayouts/slideLayout20.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1.xml"/><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3.xml"/><Relationship Id="rId1" Type="http://schemas.openxmlformats.org/officeDocument/2006/relationships/slideLayout" Target="../slideLayouts/slideLayout20.xml"/></Relationships>
</file>

<file path=ppt/slides/_rels/slide4.xml.rels><?xml version="1.0" encoding="UTF-8" standalone="yes"?>
<Relationships xmlns="http://schemas.openxmlformats.org/package/2006/relationships"><Relationship Id="rId2" Type="http://schemas.openxmlformats.org/officeDocument/2006/relationships/image" Target="../media/image14.tiff"/><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15.tiff"/><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16.tiff"/><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17.tiff"/><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19.tiff"/><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6" descr="Title.cw.jpg"/>
          <p:cNvPicPr>
            <a:picLocks noChangeAspect="1"/>
          </p:cNvPicPr>
          <p:nvPr/>
        </p:nvPicPr>
        <p:blipFill rotWithShape="1">
          <a:blip r:embed="rId3">
            <a:extLst>
              <a:ext uri="{28A0092B-C50C-407E-A947-70E740481C1C}">
                <a14:useLocalDpi xmlns:a14="http://schemas.microsoft.com/office/drawing/2010/main" val="0"/>
              </a:ext>
            </a:extLst>
          </a:blip>
          <a:srcRect t="24359"/>
          <a:stretch/>
        </p:blipFill>
        <p:spPr bwMode="auto">
          <a:xfrm>
            <a:off x="1447800" y="2209800"/>
            <a:ext cx="9152731"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1" name="Rectangle 9"/>
          <p:cNvSpPr>
            <a:spLocks noChangeArrowheads="1"/>
          </p:cNvSpPr>
          <p:nvPr/>
        </p:nvSpPr>
        <p:spPr bwMode="auto">
          <a:xfrm>
            <a:off x="3316288" y="825500"/>
            <a:ext cx="5656262" cy="400110"/>
          </a:xfrm>
          <a:prstGeom prst="rect">
            <a:avLst/>
          </a:prstGeom>
          <a:solidFill>
            <a:schemeClr val="bg1"/>
          </a:solidFill>
          <a:ln w="28575" algn="ctr">
            <a:solidFill>
              <a:schemeClr val="bg1"/>
            </a:solidFill>
            <a:round/>
            <a:headEnd/>
            <a:tailEnd/>
          </a:ln>
        </p:spPr>
        <p:txBody>
          <a:bodyPr>
            <a:spAutoFit/>
          </a:bodyPr>
          <a:lstStyle/>
          <a:p>
            <a:pPr eaLnBrk="0" hangingPunct="0"/>
            <a:endParaRPr lang="en-US" altLang="en-US" sz="2000" b="1">
              <a:solidFill>
                <a:prstClr val="black"/>
              </a:solidFill>
            </a:endParaRPr>
          </a:p>
        </p:txBody>
      </p:sp>
      <p:sp>
        <p:nvSpPr>
          <p:cNvPr id="12292" name="TextBox 11"/>
          <p:cNvSpPr txBox="1">
            <a:spLocks noChangeArrowheads="1"/>
          </p:cNvSpPr>
          <p:nvPr/>
        </p:nvSpPr>
        <p:spPr bwMode="auto">
          <a:xfrm>
            <a:off x="2480469" y="3217929"/>
            <a:ext cx="7231062" cy="2092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3600" b="1" i="1" dirty="0">
                <a:solidFill>
                  <a:prstClr val="black"/>
                </a:solidFill>
                <a:latin typeface="Century Gothic" panose="020B0502020202020204" pitchFamily="34" charset="0"/>
              </a:rPr>
              <a:t>Integrating California’s Mega COVID-19 Vaccination Sites</a:t>
            </a:r>
          </a:p>
          <a:p>
            <a:pPr algn="ctr" eaLnBrk="1" hangingPunct="1"/>
            <a:endParaRPr lang="en-US" sz="3600" dirty="0">
              <a:solidFill>
                <a:prstClr val="black"/>
              </a:solidFill>
              <a:latin typeface="Century Gothic" panose="020B0502020202020204" pitchFamily="34" charset="0"/>
            </a:endParaRPr>
          </a:p>
          <a:p>
            <a:pPr algn="ctr"/>
            <a:r>
              <a:rPr lang="en-US" sz="2200" dirty="0">
                <a:solidFill>
                  <a:prstClr val="black"/>
                </a:solidFill>
                <a:latin typeface="Century Gothic" panose="020B0502020202020204" pitchFamily="34" charset="0"/>
              </a:rPr>
              <a:t>June, 2021</a:t>
            </a:r>
            <a:r>
              <a:rPr lang="en-US" altLang="en-US" sz="2200" i="1" dirty="0">
                <a:solidFill>
                  <a:prstClr val="black"/>
                </a:solidFill>
                <a:latin typeface="Century Gothic" panose="020B0502020202020204" pitchFamily="34" charset="0"/>
              </a:rPr>
              <a:t>     </a:t>
            </a:r>
            <a:endParaRPr lang="en-US" altLang="en-US" sz="2200" dirty="0">
              <a:solidFill>
                <a:prstClr val="black"/>
              </a:solidFill>
              <a:latin typeface="Century Gothic" panose="020B0502020202020204" pitchFamily="34" charset="0"/>
            </a:endParaRPr>
          </a:p>
        </p:txBody>
      </p:sp>
      <p:sp>
        <p:nvSpPr>
          <p:cNvPr id="2" name="Rectangle 1"/>
          <p:cNvSpPr/>
          <p:nvPr/>
        </p:nvSpPr>
        <p:spPr>
          <a:xfrm>
            <a:off x="1447800" y="0"/>
            <a:ext cx="9152731" cy="2362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12295" name="Picture 5" descr="F15D4F6F-BD05-4909-B310-EC64027904F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86200" y="685801"/>
            <a:ext cx="4138613" cy="145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6" name="Rectangle 2"/>
          <p:cNvSpPr>
            <a:spLocks noChangeArrowheads="1"/>
          </p:cNvSpPr>
          <p:nvPr/>
        </p:nvSpPr>
        <p:spPr bwMode="auto">
          <a:xfrm>
            <a:off x="1524000" y="5530406"/>
            <a:ext cx="8915400"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2200" b="1" dirty="0">
                <a:solidFill>
                  <a:prstClr val="black"/>
                </a:solidFill>
                <a:latin typeface="Century Gothic" panose="020B0502020202020204" pitchFamily="34" charset="0"/>
              </a:rPr>
              <a:t>L. Vance Taylor</a:t>
            </a:r>
          </a:p>
          <a:p>
            <a:r>
              <a:rPr lang="en-US" sz="2200" i="1" dirty="0">
                <a:solidFill>
                  <a:prstClr val="black"/>
                </a:solidFill>
                <a:latin typeface="Century Gothic" panose="020B0502020202020204" pitchFamily="34" charset="0"/>
              </a:rPr>
              <a:t>Chief, Office of Access and Functional Needs (OAFN)</a:t>
            </a:r>
          </a:p>
          <a:p>
            <a:r>
              <a:rPr lang="en-US" sz="2200" i="1" dirty="0">
                <a:solidFill>
                  <a:prstClr val="black"/>
                </a:solidFill>
                <a:latin typeface="Century Gothic" panose="020B0502020202020204" pitchFamily="34" charset="0"/>
              </a:rPr>
              <a:t>California Governor’s Office of Emergency Services (Cal OES)</a:t>
            </a:r>
          </a:p>
        </p:txBody>
      </p:sp>
    </p:spTree>
    <p:extLst>
      <p:ext uri="{BB962C8B-B14F-4D97-AF65-F5344CB8AC3E}">
        <p14:creationId xmlns:p14="http://schemas.microsoft.com/office/powerpoint/2010/main" val="32745252"/>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1752600" y="320040"/>
            <a:ext cx="8794423" cy="729288"/>
          </a:xfrm>
        </p:spPr>
        <p:txBody>
          <a:bodyPr>
            <a:normAutofit/>
          </a:bodyPr>
          <a:lstStyle/>
          <a:p>
            <a:pPr algn="ctr"/>
            <a:r>
              <a:rPr lang="en-US" sz="3600" b="1" dirty="0">
                <a:solidFill>
                  <a:schemeClr val="tx1"/>
                </a:solidFill>
                <a:latin typeface="Century Gothic" panose="020B0502020202020204" pitchFamily="34" charset="0"/>
                <a:cs typeface="Arial" panose="020B0604020202020204" pitchFamily="34" charset="0"/>
              </a:rPr>
              <a:t>Together we Achieve Great Things</a:t>
            </a:r>
          </a:p>
        </p:txBody>
      </p:sp>
      <p:sp>
        <p:nvSpPr>
          <p:cNvPr id="5" name="Content Placeholder 4"/>
          <p:cNvSpPr>
            <a:spLocks noGrp="1"/>
          </p:cNvSpPr>
          <p:nvPr>
            <p:ph sz="half" idx="1"/>
          </p:nvPr>
        </p:nvSpPr>
        <p:spPr>
          <a:xfrm>
            <a:off x="1752601" y="1295400"/>
            <a:ext cx="4146221" cy="5029200"/>
          </a:xfrm>
        </p:spPr>
        <p:txBody>
          <a:bodyPr>
            <a:noAutofit/>
          </a:bodyPr>
          <a:lstStyle/>
          <a:p>
            <a:pPr marL="0" indent="0">
              <a:buClrTx/>
              <a:buNone/>
            </a:pPr>
            <a:r>
              <a:rPr lang="en-US" sz="2200" u="sng" dirty="0">
                <a:latin typeface="Century Gothic" panose="020B0502020202020204" pitchFamily="34" charset="0"/>
                <a:cs typeface="Arial" panose="020B0604020202020204" pitchFamily="34" charset="0"/>
              </a:rPr>
              <a:t>Mass Vaccination Sites:</a:t>
            </a:r>
          </a:p>
          <a:p>
            <a:pPr>
              <a:buClrTx/>
            </a:pPr>
            <a:r>
              <a:rPr lang="en-US" sz="2200" dirty="0">
                <a:latin typeface="Century Gothic" panose="020B0502020202020204" pitchFamily="34" charset="0"/>
                <a:cs typeface="Arial" panose="020B0604020202020204" pitchFamily="34" charset="0"/>
              </a:rPr>
              <a:t>As of April 12</a:t>
            </a:r>
            <a:r>
              <a:rPr lang="en-US" sz="2200" baseline="30000" dirty="0">
                <a:latin typeface="Century Gothic" panose="020B0502020202020204" pitchFamily="34" charset="0"/>
                <a:cs typeface="Arial" panose="020B0604020202020204" pitchFamily="34" charset="0"/>
              </a:rPr>
              <a:t>th</a:t>
            </a:r>
            <a:r>
              <a:rPr lang="en-US" sz="2200" dirty="0">
                <a:latin typeface="Century Gothic" panose="020B0502020202020204" pitchFamily="34" charset="0"/>
                <a:cs typeface="Arial" panose="020B0604020202020204" pitchFamily="34" charset="0"/>
              </a:rPr>
              <a:t> more than 720,000 vaccines were administered</a:t>
            </a:r>
          </a:p>
          <a:p>
            <a:pPr>
              <a:buClrTx/>
            </a:pPr>
            <a:r>
              <a:rPr lang="en-US" sz="2200" dirty="0">
                <a:latin typeface="Century Gothic" panose="020B0502020202020204" pitchFamily="34" charset="0"/>
                <a:cs typeface="Arial" panose="020B0604020202020204" pitchFamily="34" charset="0"/>
              </a:rPr>
              <a:t>More than 103,000 administered at mobile clinics within the community</a:t>
            </a:r>
          </a:p>
          <a:p>
            <a:pPr>
              <a:buClrTx/>
            </a:pPr>
            <a:r>
              <a:rPr lang="en-US" sz="2200" dirty="0">
                <a:latin typeface="Century Gothic" panose="020B0502020202020204" pitchFamily="34" charset="0"/>
                <a:cs typeface="Arial" panose="020B0604020202020204" pitchFamily="34" charset="0"/>
              </a:rPr>
              <a:t>More than 68 percent were administered to targeted underserved communities and people of color</a:t>
            </a:r>
          </a:p>
        </p:txBody>
      </p:sp>
      <p:pic>
        <p:nvPicPr>
          <p:cNvPr id="6" name="Picture 5" descr="A mega vaccination site packed with cars lining up for people to get vaccinated">
            <a:extLst>
              <a:ext uri="{FF2B5EF4-FFF2-40B4-BE49-F238E27FC236}">
                <a16:creationId xmlns:a16="http://schemas.microsoft.com/office/drawing/2014/main" id="{49028F75-E1EA-4349-B2B1-1A1C13F899C2}"/>
              </a:ext>
            </a:extLst>
          </p:cNvPr>
          <p:cNvPicPr>
            <a:picLocks noChangeAspect="1"/>
          </p:cNvPicPr>
          <p:nvPr/>
        </p:nvPicPr>
        <p:blipFill>
          <a:blip r:embed="rId2"/>
          <a:stretch>
            <a:fillRect/>
          </a:stretch>
        </p:blipFill>
        <p:spPr>
          <a:xfrm>
            <a:off x="5991770" y="1828800"/>
            <a:ext cx="4555253" cy="2971800"/>
          </a:xfrm>
          <a:prstGeom prst="rect">
            <a:avLst/>
          </a:prstGeom>
        </p:spPr>
      </p:pic>
    </p:spTree>
    <p:extLst>
      <p:ext uri="{BB962C8B-B14F-4D97-AF65-F5344CB8AC3E}">
        <p14:creationId xmlns:p14="http://schemas.microsoft.com/office/powerpoint/2010/main" val="23839299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6" descr="Title.cw.jpg"/>
          <p:cNvPicPr>
            <a:picLocks noChangeAspect="1"/>
          </p:cNvPicPr>
          <p:nvPr/>
        </p:nvPicPr>
        <p:blipFill rotWithShape="1">
          <a:blip r:embed="rId3">
            <a:extLst>
              <a:ext uri="{28A0092B-C50C-407E-A947-70E740481C1C}">
                <a14:useLocalDpi xmlns:a14="http://schemas.microsoft.com/office/drawing/2010/main" val="0"/>
              </a:ext>
            </a:extLst>
          </a:blip>
          <a:srcRect t="26923"/>
          <a:stretch/>
        </p:blipFill>
        <p:spPr bwMode="auto">
          <a:xfrm>
            <a:off x="1447800" y="2362200"/>
            <a:ext cx="9144000"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1" name="Rectangle 9"/>
          <p:cNvSpPr>
            <a:spLocks noChangeArrowheads="1"/>
          </p:cNvSpPr>
          <p:nvPr/>
        </p:nvSpPr>
        <p:spPr bwMode="auto">
          <a:xfrm>
            <a:off x="3316288" y="825500"/>
            <a:ext cx="5656262" cy="400110"/>
          </a:xfrm>
          <a:prstGeom prst="rect">
            <a:avLst/>
          </a:prstGeom>
          <a:solidFill>
            <a:schemeClr val="bg1"/>
          </a:solidFill>
          <a:ln w="28575" algn="ctr">
            <a:solidFill>
              <a:schemeClr val="bg1"/>
            </a:solidFill>
            <a:round/>
            <a:headEnd/>
            <a:tailEnd/>
          </a:ln>
        </p:spPr>
        <p:txBody>
          <a:bodyPr>
            <a:spAutoFit/>
          </a:bodyPr>
          <a:lstStyle/>
          <a:p>
            <a:pPr eaLnBrk="0" hangingPunct="0"/>
            <a:endParaRPr lang="en-US" altLang="en-US" sz="2000" b="1">
              <a:solidFill>
                <a:prstClr val="black"/>
              </a:solidFill>
            </a:endParaRPr>
          </a:p>
        </p:txBody>
      </p:sp>
      <p:sp>
        <p:nvSpPr>
          <p:cNvPr id="12292" name="TextBox 11"/>
          <p:cNvSpPr txBox="1">
            <a:spLocks noChangeArrowheads="1"/>
          </p:cNvSpPr>
          <p:nvPr/>
        </p:nvSpPr>
        <p:spPr bwMode="auto">
          <a:xfrm>
            <a:off x="2535238" y="2438401"/>
            <a:ext cx="7446962" cy="2616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3200" dirty="0">
                <a:solidFill>
                  <a:prstClr val="black"/>
                </a:solidFill>
              </a:rPr>
              <a:t>Office of Access and Functional Needs                             </a:t>
            </a:r>
          </a:p>
          <a:p>
            <a:pPr algn="ctr" eaLnBrk="1" hangingPunct="1"/>
            <a:endParaRPr lang="en-US" altLang="en-US" sz="3200" dirty="0">
              <a:solidFill>
                <a:prstClr val="black"/>
              </a:solidFill>
            </a:endParaRPr>
          </a:p>
          <a:p>
            <a:pPr algn="ctr" eaLnBrk="1" hangingPunct="1"/>
            <a:endParaRPr lang="en-US" altLang="en-US" sz="3200" dirty="0">
              <a:solidFill>
                <a:prstClr val="black"/>
              </a:solidFill>
            </a:endParaRPr>
          </a:p>
          <a:p>
            <a:pPr algn="ctr" eaLnBrk="1" hangingPunct="1"/>
            <a:endParaRPr lang="en-US" altLang="en-US" dirty="0">
              <a:solidFill>
                <a:prstClr val="black"/>
              </a:solidFill>
            </a:endParaRPr>
          </a:p>
          <a:p>
            <a:pPr algn="ctr" eaLnBrk="1" hangingPunct="1"/>
            <a:endParaRPr lang="en-US" altLang="en-US" dirty="0">
              <a:solidFill>
                <a:prstClr val="black"/>
              </a:solidFill>
            </a:endParaRPr>
          </a:p>
          <a:p>
            <a:pPr algn="ctr" eaLnBrk="1" hangingPunct="1"/>
            <a:r>
              <a:rPr lang="en-US" altLang="en-US" sz="3200" b="1" i="1" dirty="0">
                <a:solidFill>
                  <a:prstClr val="black"/>
                </a:solidFill>
              </a:rPr>
              <a:t>     </a:t>
            </a:r>
            <a:endParaRPr lang="en-US" altLang="en-US" sz="2800" b="1" dirty="0">
              <a:solidFill>
                <a:prstClr val="black"/>
              </a:solidFill>
              <a:latin typeface="Arial Narrow" pitchFamily="34" charset="0"/>
            </a:endParaRPr>
          </a:p>
        </p:txBody>
      </p:sp>
      <p:sp>
        <p:nvSpPr>
          <p:cNvPr id="2" name="Rectangle 1"/>
          <p:cNvSpPr/>
          <p:nvPr/>
        </p:nvSpPr>
        <p:spPr>
          <a:xfrm>
            <a:off x="1447800" y="-1"/>
            <a:ext cx="9144000" cy="25145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12295" name="Picture 5" descr="F15D4F6F-BD05-4909-B310-EC64027904F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62400" y="685801"/>
            <a:ext cx="4138613" cy="145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4"/>
          <p:cNvSpPr>
            <a:spLocks noGrp="1"/>
          </p:cNvSpPr>
          <p:nvPr>
            <p:ph type="ctrTitle"/>
          </p:nvPr>
        </p:nvSpPr>
        <p:spPr>
          <a:xfrm>
            <a:off x="2438400" y="3249797"/>
            <a:ext cx="7162800" cy="1804704"/>
          </a:xfrm>
        </p:spPr>
        <p:txBody>
          <a:bodyPr>
            <a:normAutofit/>
          </a:bodyPr>
          <a:lstStyle/>
          <a:p>
            <a:pPr algn="ctr"/>
            <a:r>
              <a:rPr lang="en-US" b="1" dirty="0">
                <a:solidFill>
                  <a:schemeClr val="tx1"/>
                </a:solidFill>
                <a:latin typeface="Century Gothic" panose="020B0502020202020204" pitchFamily="34" charset="0"/>
                <a:cs typeface="Arial" panose="020B0604020202020204" pitchFamily="34" charset="0"/>
              </a:rPr>
              <a:t>Thank you</a:t>
            </a:r>
          </a:p>
        </p:txBody>
      </p:sp>
      <p:sp>
        <p:nvSpPr>
          <p:cNvPr id="9" name="Rectangle 2">
            <a:extLst>
              <a:ext uri="{FF2B5EF4-FFF2-40B4-BE49-F238E27FC236}">
                <a16:creationId xmlns:a16="http://schemas.microsoft.com/office/drawing/2014/main" id="{E55BF06C-8AA1-CD4E-BE4F-46766FB3E6CE}"/>
              </a:ext>
            </a:extLst>
          </p:cNvPr>
          <p:cNvSpPr>
            <a:spLocks noChangeArrowheads="1"/>
          </p:cNvSpPr>
          <p:nvPr/>
        </p:nvSpPr>
        <p:spPr bwMode="auto">
          <a:xfrm>
            <a:off x="1524000" y="5530406"/>
            <a:ext cx="8686800"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2200" b="1" dirty="0">
                <a:solidFill>
                  <a:prstClr val="black"/>
                </a:solidFill>
                <a:latin typeface="Century Gothic" panose="020B0502020202020204" pitchFamily="34" charset="0"/>
              </a:rPr>
              <a:t>L. Vance Taylor</a:t>
            </a:r>
          </a:p>
          <a:p>
            <a:r>
              <a:rPr lang="en-US" sz="2200" i="1" dirty="0">
                <a:solidFill>
                  <a:prstClr val="black"/>
                </a:solidFill>
                <a:latin typeface="Century Gothic" panose="020B0502020202020204" pitchFamily="34" charset="0"/>
              </a:rPr>
              <a:t>Chief, Office of Access and Functional Needs (OAFN)</a:t>
            </a:r>
          </a:p>
          <a:p>
            <a:r>
              <a:rPr lang="en-US" sz="2200" i="1" dirty="0">
                <a:solidFill>
                  <a:prstClr val="black"/>
                </a:solidFill>
                <a:latin typeface="Century Gothic" panose="020B0502020202020204" pitchFamily="34" charset="0"/>
              </a:rPr>
              <a:t>California Governor’s Office of Emergency Services (Cal OES)</a:t>
            </a:r>
          </a:p>
        </p:txBody>
      </p:sp>
    </p:spTree>
    <p:extLst>
      <p:ext uri="{BB962C8B-B14F-4D97-AF65-F5344CB8AC3E}">
        <p14:creationId xmlns:p14="http://schemas.microsoft.com/office/powerpoint/2010/main" val="2276090880"/>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1247" y="1421609"/>
            <a:ext cx="10715627" cy="743347"/>
          </a:xfrm>
        </p:spPr>
        <p:txBody>
          <a:bodyPr/>
          <a:lstStyle/>
          <a:p>
            <a:r>
              <a:rPr lang="en-US" dirty="0">
                <a:latin typeface="+mj-lt"/>
                <a:cs typeface="Times New Roman" panose="02020603050405020304" pitchFamily="18" charset="0"/>
              </a:rPr>
              <a:t>Vaccination Mission Accessibility and Inclusion</a:t>
            </a:r>
            <a:endParaRPr lang="en-US" b="0" dirty="0">
              <a:latin typeface="+mj-lt"/>
              <a:cs typeface="Times New Roman" panose="02020603050405020304" pitchFamily="18" charset="0"/>
            </a:endParaRPr>
          </a:p>
        </p:txBody>
      </p:sp>
      <p:sp>
        <p:nvSpPr>
          <p:cNvPr id="6" name="Text Placeholder 5">
            <a:extLst>
              <a:ext uri="{FF2B5EF4-FFF2-40B4-BE49-F238E27FC236}">
                <a16:creationId xmlns:a16="http://schemas.microsoft.com/office/drawing/2014/main" id="{A59B9662-5F76-44EB-B96E-4D8179FA0BEA}"/>
              </a:ext>
            </a:extLst>
          </p:cNvPr>
          <p:cNvSpPr>
            <a:spLocks noGrp="1"/>
          </p:cNvSpPr>
          <p:nvPr>
            <p:ph type="body" sz="quarter" idx="10"/>
          </p:nvPr>
        </p:nvSpPr>
        <p:spPr>
          <a:xfrm>
            <a:off x="661247" y="2702665"/>
            <a:ext cx="10708748" cy="1148366"/>
          </a:xfrm>
        </p:spPr>
        <p:txBody>
          <a:bodyPr>
            <a:normAutofit/>
          </a:bodyPr>
          <a:lstStyle/>
          <a:p>
            <a:r>
              <a:rPr lang="en-US" sz="2800" dirty="0">
                <a:ea typeface="Open Sans" panose="020B0606030504020204" pitchFamily="34" charset="0"/>
                <a:cs typeface="Open Sans" panose="020B0606030504020204" pitchFamily="34" charset="0"/>
              </a:rPr>
              <a:t>Roxann Crawford| FEMA Region 9</a:t>
            </a:r>
          </a:p>
          <a:p>
            <a:r>
              <a:rPr lang="en-US" sz="2800" dirty="0">
                <a:ea typeface="Open Sans" panose="020B0606030504020204" pitchFamily="34" charset="0"/>
                <a:cs typeface="Open Sans" panose="020B0606030504020204" pitchFamily="34" charset="0"/>
              </a:rPr>
              <a:t>Danielle Bailey | FEMA Region 10</a:t>
            </a:r>
          </a:p>
          <a:p>
            <a:endParaRPr lang="en-US" dirty="0"/>
          </a:p>
        </p:txBody>
      </p:sp>
    </p:spTree>
    <p:extLst>
      <p:ext uri="{BB962C8B-B14F-4D97-AF65-F5344CB8AC3E}">
        <p14:creationId xmlns:p14="http://schemas.microsoft.com/office/powerpoint/2010/main" val="37650483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3C6CE9A-C6B8-094B-B83C-85DA395984E6}"/>
              </a:ext>
            </a:extLst>
          </p:cNvPr>
          <p:cNvSpPr>
            <a:spLocks noGrp="1"/>
          </p:cNvSpPr>
          <p:nvPr>
            <p:ph type="title"/>
          </p:nvPr>
        </p:nvSpPr>
        <p:spPr/>
        <p:txBody>
          <a:bodyPr/>
          <a:lstStyle/>
          <a:p>
            <a:r>
              <a:rPr lang="en-US" dirty="0"/>
              <a:t>Subject Matter Experts</a:t>
            </a:r>
          </a:p>
        </p:txBody>
      </p:sp>
      <p:sp>
        <p:nvSpPr>
          <p:cNvPr id="2" name="Content Placeholder 1">
            <a:extLst>
              <a:ext uri="{FF2B5EF4-FFF2-40B4-BE49-F238E27FC236}">
                <a16:creationId xmlns:a16="http://schemas.microsoft.com/office/drawing/2014/main" id="{A7521306-CB15-9345-95A3-514A891A42BE}"/>
              </a:ext>
            </a:extLst>
          </p:cNvPr>
          <p:cNvSpPr>
            <a:spLocks noGrp="1"/>
          </p:cNvSpPr>
          <p:nvPr>
            <p:ph idx="1"/>
          </p:nvPr>
        </p:nvSpPr>
        <p:spPr/>
        <p:txBody>
          <a:bodyPr/>
          <a:lstStyle/>
          <a:p>
            <a:pPr marL="0" indent="0">
              <a:buNone/>
            </a:pPr>
            <a:r>
              <a:rPr lang="en-US" b="1" dirty="0">
                <a:latin typeface="Calibri" panose="020F0502020204030204" pitchFamily="34" charset="0"/>
                <a:cs typeface="Calibri" panose="020F0502020204030204" pitchFamily="34" charset="0"/>
              </a:rPr>
              <a:t>Recommend having a designated person to focus on access issues and needs</a:t>
            </a:r>
          </a:p>
          <a:p>
            <a:pPr indent="-342900">
              <a:buFont typeface="Arial" panose="020B0604020202020204" pitchFamily="34" charset="0"/>
              <a:buChar char="•"/>
            </a:pPr>
            <a:r>
              <a:rPr lang="en-US" b="1" dirty="0">
                <a:latin typeface="Calibri" panose="020F0502020204030204" pitchFamily="34" charset="0"/>
                <a:cs typeface="Calibri" panose="020F0502020204030204" pitchFamily="34" charset="0"/>
              </a:rPr>
              <a:t>Region IX Disability Integration Specialist</a:t>
            </a:r>
          </a:p>
          <a:p>
            <a:pPr>
              <a:buFont typeface="Arial" panose="020B0604020202020204" pitchFamily="34" charset="0"/>
              <a:buChar char="•"/>
            </a:pPr>
            <a:r>
              <a:rPr lang="en-US" b="1" dirty="0">
                <a:latin typeface="Calibri" panose="020F0502020204030204" pitchFamily="34" charset="0"/>
                <a:cs typeface="Calibri" panose="020F0502020204030204" pitchFamily="34" charset="0"/>
              </a:rPr>
              <a:t>California Mega Sites</a:t>
            </a:r>
          </a:p>
          <a:p>
            <a:pPr lvl="1">
              <a:buFont typeface="Arial" panose="020B0604020202020204" pitchFamily="34" charset="0"/>
              <a:buChar char="•"/>
            </a:pPr>
            <a:r>
              <a:rPr lang="en-US" b="1" dirty="0">
                <a:latin typeface="Calibri" panose="020F0502020204030204" pitchFamily="34" charset="0"/>
                <a:cs typeface="Calibri" panose="020F0502020204030204" pitchFamily="34" charset="0"/>
              </a:rPr>
              <a:t>Five Disability Integration Specialists at two mega sites</a:t>
            </a:r>
          </a:p>
          <a:p>
            <a:pPr>
              <a:buFont typeface="Arial" panose="020B0604020202020204" pitchFamily="34" charset="0"/>
              <a:buChar char="•"/>
            </a:pPr>
            <a:r>
              <a:rPr lang="en-US" b="1" dirty="0">
                <a:latin typeface="Calibri" panose="020F0502020204030204" pitchFamily="34" charset="0"/>
                <a:cs typeface="Calibri" panose="020F0502020204030204" pitchFamily="34" charset="0"/>
              </a:rPr>
              <a:t>AZ Mobile Routes</a:t>
            </a:r>
          </a:p>
          <a:p>
            <a:pPr lvl="1">
              <a:buFont typeface="Arial" panose="020B0604020202020204" pitchFamily="34" charset="0"/>
              <a:buChar char="•"/>
            </a:pPr>
            <a:r>
              <a:rPr lang="en-US" b="1" dirty="0">
                <a:latin typeface="Calibri" panose="020F0502020204030204" pitchFamily="34" charset="0"/>
                <a:cs typeface="Calibri" panose="020F0502020204030204" pitchFamily="34" charset="0"/>
              </a:rPr>
              <a:t>Three Disability Integration Specialists (one for each of the two routes and a mentor/lead)</a:t>
            </a:r>
          </a:p>
          <a:p>
            <a:pPr>
              <a:buFont typeface="Arial" panose="020B0604020202020204" pitchFamily="34" charset="0"/>
              <a:buChar char="•"/>
            </a:pPr>
            <a:r>
              <a:rPr lang="en-US" b="1" dirty="0">
                <a:latin typeface="Calibri" panose="020F0502020204030204" pitchFamily="34" charset="0"/>
                <a:cs typeface="Calibri" panose="020F0502020204030204" pitchFamily="34" charset="0"/>
              </a:rPr>
              <a:t>NV Mobile Routes</a:t>
            </a:r>
          </a:p>
          <a:p>
            <a:pPr lvl="1">
              <a:buFont typeface="Arial" panose="020B0604020202020204" pitchFamily="34" charset="0"/>
              <a:buChar char="•"/>
            </a:pPr>
            <a:r>
              <a:rPr lang="en-US" b="1" dirty="0">
                <a:latin typeface="Calibri" panose="020F0502020204030204" pitchFamily="34" charset="0"/>
                <a:cs typeface="Calibri" panose="020F0502020204030204" pitchFamily="34" charset="0"/>
              </a:rPr>
              <a:t>Two Disability Integration Specialists (one for each route)</a:t>
            </a:r>
            <a:endParaRPr lang="en-US" dirty="0"/>
          </a:p>
          <a:p>
            <a:endParaRPr lang="en-US" dirty="0"/>
          </a:p>
        </p:txBody>
      </p:sp>
      <p:sp>
        <p:nvSpPr>
          <p:cNvPr id="3" name="Footer Placeholder 2">
            <a:extLst>
              <a:ext uri="{FF2B5EF4-FFF2-40B4-BE49-F238E27FC236}">
                <a16:creationId xmlns:a16="http://schemas.microsoft.com/office/drawing/2014/main" id="{2B7346AA-5865-E340-8500-7FB0237C15F8}"/>
              </a:ext>
            </a:extLst>
          </p:cNvPr>
          <p:cNvSpPr>
            <a:spLocks noGrp="1"/>
          </p:cNvSpPr>
          <p:nvPr>
            <p:ph type="ftr" sz="quarter" idx="4294967295"/>
          </p:nvPr>
        </p:nvSpPr>
        <p:spPr>
          <a:xfrm>
            <a:off x="6096000" y="6173791"/>
            <a:ext cx="4443413" cy="365125"/>
          </a:xfrm>
        </p:spPr>
        <p:txBody>
          <a:bodyPr/>
          <a:lstStyle/>
          <a:p>
            <a:r>
              <a:rPr lang="en-US" dirty="0"/>
              <a:t>Federal Emergency Management Agency</a:t>
            </a:r>
          </a:p>
        </p:txBody>
      </p:sp>
      <p:sp>
        <p:nvSpPr>
          <p:cNvPr id="4" name="Slide Number Placeholder 3">
            <a:extLst>
              <a:ext uri="{FF2B5EF4-FFF2-40B4-BE49-F238E27FC236}">
                <a16:creationId xmlns:a16="http://schemas.microsoft.com/office/drawing/2014/main" id="{11212D32-BC6E-EB4A-90F9-ED1B7B598CA8}"/>
              </a:ext>
            </a:extLst>
          </p:cNvPr>
          <p:cNvSpPr>
            <a:spLocks noGrp="1"/>
          </p:cNvSpPr>
          <p:nvPr>
            <p:ph type="sldNum" sz="quarter" idx="12"/>
          </p:nvPr>
        </p:nvSpPr>
        <p:spPr>
          <a:xfrm>
            <a:off x="10539413" y="6173791"/>
            <a:ext cx="914403" cy="365125"/>
          </a:xfrm>
        </p:spPr>
        <p:txBody>
          <a:bodyPr/>
          <a:lstStyle/>
          <a:p>
            <a:fld id="{8FCC257D-A786-9244-9E17-CE618C8B9275}" type="slidenum">
              <a:rPr lang="en-US" smtClean="0"/>
              <a:t>13</a:t>
            </a:fld>
            <a:endParaRPr lang="en-US" dirty="0"/>
          </a:p>
        </p:txBody>
      </p:sp>
    </p:spTree>
    <p:extLst>
      <p:ext uri="{BB962C8B-B14F-4D97-AF65-F5344CB8AC3E}">
        <p14:creationId xmlns:p14="http://schemas.microsoft.com/office/powerpoint/2010/main" val="26555311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3C6CE9A-C6B8-094B-B83C-85DA395984E6}"/>
              </a:ext>
            </a:extLst>
          </p:cNvPr>
          <p:cNvSpPr>
            <a:spLocks noGrp="1"/>
          </p:cNvSpPr>
          <p:nvPr>
            <p:ph type="title"/>
          </p:nvPr>
        </p:nvSpPr>
        <p:spPr/>
        <p:txBody>
          <a:bodyPr/>
          <a:lstStyle/>
          <a:p>
            <a:r>
              <a:rPr lang="en-US" dirty="0"/>
              <a:t>Training and Support</a:t>
            </a:r>
          </a:p>
        </p:txBody>
      </p:sp>
      <p:sp>
        <p:nvSpPr>
          <p:cNvPr id="2" name="Content Placeholder 1">
            <a:extLst>
              <a:ext uri="{FF2B5EF4-FFF2-40B4-BE49-F238E27FC236}">
                <a16:creationId xmlns:a16="http://schemas.microsoft.com/office/drawing/2014/main" id="{A7521306-CB15-9345-95A3-514A891A42BE}"/>
              </a:ext>
            </a:extLst>
          </p:cNvPr>
          <p:cNvSpPr>
            <a:spLocks noGrp="1"/>
          </p:cNvSpPr>
          <p:nvPr>
            <p:ph idx="1"/>
          </p:nvPr>
        </p:nvSpPr>
        <p:spPr/>
        <p:txBody>
          <a:bodyPr/>
          <a:lstStyle/>
          <a:p>
            <a:r>
              <a:rPr lang="en-US" dirty="0"/>
              <a:t>All individuals working in any capacity at FEMA Vaccination Sites were provided with disability and access training.</a:t>
            </a:r>
          </a:p>
          <a:p>
            <a:pPr marL="0" indent="0">
              <a:buNone/>
            </a:pPr>
            <a:endParaRPr lang="en-US" dirty="0"/>
          </a:p>
          <a:p>
            <a:r>
              <a:rPr lang="en-US" dirty="0"/>
              <a:t>Simple one-page guides were provided for etiquette, language and communication access procedures, physical access procedures, and paratransit operations.</a:t>
            </a:r>
          </a:p>
          <a:p>
            <a:pPr marL="0" indent="0">
              <a:buNone/>
            </a:pPr>
            <a:endParaRPr lang="en-US" dirty="0"/>
          </a:p>
          <a:p>
            <a:r>
              <a:rPr lang="en-US" dirty="0"/>
              <a:t>Contact information for support personnel and subject matter experts were posted and provided to help and provide advice when needed.</a:t>
            </a:r>
          </a:p>
        </p:txBody>
      </p:sp>
      <p:sp>
        <p:nvSpPr>
          <p:cNvPr id="3" name="Footer Placeholder 2">
            <a:extLst>
              <a:ext uri="{FF2B5EF4-FFF2-40B4-BE49-F238E27FC236}">
                <a16:creationId xmlns:a16="http://schemas.microsoft.com/office/drawing/2014/main" id="{2B7346AA-5865-E340-8500-7FB0237C15F8}"/>
              </a:ext>
            </a:extLst>
          </p:cNvPr>
          <p:cNvSpPr>
            <a:spLocks noGrp="1"/>
          </p:cNvSpPr>
          <p:nvPr>
            <p:ph type="ftr" sz="quarter" idx="4294967295"/>
          </p:nvPr>
        </p:nvSpPr>
        <p:spPr>
          <a:xfrm>
            <a:off x="6096000" y="6173791"/>
            <a:ext cx="4443413" cy="365125"/>
          </a:xfrm>
        </p:spPr>
        <p:txBody>
          <a:bodyPr/>
          <a:lstStyle/>
          <a:p>
            <a:r>
              <a:rPr lang="en-US" dirty="0"/>
              <a:t>Federal Emergency Management Agency</a:t>
            </a:r>
          </a:p>
        </p:txBody>
      </p:sp>
      <p:sp>
        <p:nvSpPr>
          <p:cNvPr id="4" name="Slide Number Placeholder 3">
            <a:extLst>
              <a:ext uri="{FF2B5EF4-FFF2-40B4-BE49-F238E27FC236}">
                <a16:creationId xmlns:a16="http://schemas.microsoft.com/office/drawing/2014/main" id="{11212D32-BC6E-EB4A-90F9-ED1B7B598CA8}"/>
              </a:ext>
            </a:extLst>
          </p:cNvPr>
          <p:cNvSpPr>
            <a:spLocks noGrp="1"/>
          </p:cNvSpPr>
          <p:nvPr>
            <p:ph type="sldNum" sz="quarter" idx="12"/>
          </p:nvPr>
        </p:nvSpPr>
        <p:spPr>
          <a:xfrm>
            <a:off x="10539413" y="6173791"/>
            <a:ext cx="914403" cy="365125"/>
          </a:xfrm>
        </p:spPr>
        <p:txBody>
          <a:bodyPr/>
          <a:lstStyle/>
          <a:p>
            <a:fld id="{8FCC257D-A786-9244-9E17-CE618C8B9275}" type="slidenum">
              <a:rPr lang="en-US" smtClean="0"/>
              <a:t>14</a:t>
            </a:fld>
            <a:endParaRPr lang="en-US" dirty="0"/>
          </a:p>
        </p:txBody>
      </p:sp>
    </p:spTree>
    <p:extLst>
      <p:ext uri="{BB962C8B-B14F-4D97-AF65-F5344CB8AC3E}">
        <p14:creationId xmlns:p14="http://schemas.microsoft.com/office/powerpoint/2010/main" val="40482699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6D22310-98F4-9248-B315-7AD48F0A98BA}"/>
              </a:ext>
            </a:extLst>
          </p:cNvPr>
          <p:cNvSpPr>
            <a:spLocks noGrp="1"/>
          </p:cNvSpPr>
          <p:nvPr>
            <p:ph type="title"/>
          </p:nvPr>
        </p:nvSpPr>
        <p:spPr>
          <a:xfrm>
            <a:off x="304435" y="469357"/>
            <a:ext cx="5117441" cy="743347"/>
          </a:xfrm>
        </p:spPr>
        <p:txBody>
          <a:bodyPr/>
          <a:lstStyle/>
          <a:p>
            <a:r>
              <a:rPr lang="en-US" dirty="0"/>
              <a:t>Whole Community Engagement</a:t>
            </a:r>
          </a:p>
        </p:txBody>
      </p:sp>
      <p:sp>
        <p:nvSpPr>
          <p:cNvPr id="4" name="Content Placeholder 3">
            <a:extLst>
              <a:ext uri="{FF2B5EF4-FFF2-40B4-BE49-F238E27FC236}">
                <a16:creationId xmlns:a16="http://schemas.microsoft.com/office/drawing/2014/main" id="{56B88B6B-5A56-8B4D-8061-3CE4391864FF}"/>
              </a:ext>
            </a:extLst>
          </p:cNvPr>
          <p:cNvSpPr>
            <a:spLocks noGrp="1"/>
          </p:cNvSpPr>
          <p:nvPr>
            <p:ph sz="half" idx="2"/>
          </p:nvPr>
        </p:nvSpPr>
        <p:spPr>
          <a:xfrm>
            <a:off x="609599" y="1235935"/>
            <a:ext cx="5129793" cy="4649050"/>
          </a:xfrm>
        </p:spPr>
        <p:txBody>
          <a:bodyPr/>
          <a:lstStyle/>
          <a:p>
            <a:r>
              <a:rPr lang="en-US" dirty="0"/>
              <a:t>Focusing on NEED rather than conditions, diagnosis, burden or label</a:t>
            </a:r>
          </a:p>
          <a:p>
            <a:r>
              <a:rPr lang="en-US" dirty="0"/>
              <a:t>Minimizing labelling</a:t>
            </a:r>
          </a:p>
          <a:p>
            <a:pPr lvl="1"/>
            <a:r>
              <a:rPr lang="en-US" dirty="0"/>
              <a:t>“at risk”</a:t>
            </a:r>
          </a:p>
          <a:p>
            <a:pPr lvl="1"/>
            <a:r>
              <a:rPr lang="en-US" dirty="0"/>
              <a:t>“Special needs”</a:t>
            </a:r>
          </a:p>
          <a:p>
            <a:pPr lvl="1"/>
            <a:r>
              <a:rPr lang="en-US" dirty="0"/>
              <a:t>“Vulnerable”</a:t>
            </a:r>
          </a:p>
          <a:p>
            <a:pPr marL="342900" lvl="1" indent="-347472">
              <a:lnSpc>
                <a:spcPts val="2400"/>
              </a:lnSpc>
              <a:buFont typeface="Wingdings" charset="2"/>
              <a:buChar char="§"/>
            </a:pPr>
            <a:r>
              <a:rPr lang="en-US" sz="2000" dirty="0"/>
              <a:t>Not Helpful – someone is here with multiple sclerosis who is easily fatigued and has numbness in his legs.</a:t>
            </a:r>
          </a:p>
          <a:p>
            <a:pPr marL="342900" lvl="1" indent="-347472">
              <a:lnSpc>
                <a:spcPts val="2400"/>
              </a:lnSpc>
              <a:buFont typeface="Wingdings" charset="2"/>
              <a:buChar char="§"/>
            </a:pPr>
            <a:r>
              <a:rPr lang="en-US" sz="2000" dirty="0"/>
              <a:t>Helpful – He needs a wheelchair (while waiting in line for vaccination.</a:t>
            </a:r>
          </a:p>
          <a:p>
            <a:pPr lvl="1"/>
            <a:endParaRPr lang="en-US" dirty="0"/>
          </a:p>
        </p:txBody>
      </p:sp>
      <p:sp>
        <p:nvSpPr>
          <p:cNvPr id="2" name="Footer Placeholder 1">
            <a:extLst>
              <a:ext uri="{FF2B5EF4-FFF2-40B4-BE49-F238E27FC236}">
                <a16:creationId xmlns:a16="http://schemas.microsoft.com/office/drawing/2014/main" id="{D4C0C8F8-81A0-734E-8888-5BE2CB2CC11F}"/>
              </a:ext>
            </a:extLst>
          </p:cNvPr>
          <p:cNvSpPr>
            <a:spLocks noGrp="1"/>
          </p:cNvSpPr>
          <p:nvPr>
            <p:ph type="ftr" sz="quarter" idx="11"/>
          </p:nvPr>
        </p:nvSpPr>
        <p:spPr/>
        <p:txBody>
          <a:bodyPr/>
          <a:lstStyle/>
          <a:p>
            <a:r>
              <a:rPr lang="en-US"/>
              <a:t>Federal Emergency Management Agency</a:t>
            </a:r>
            <a:endParaRPr lang="en-US" dirty="0"/>
          </a:p>
        </p:txBody>
      </p:sp>
      <p:sp>
        <p:nvSpPr>
          <p:cNvPr id="3" name="Slide Number Placeholder 2">
            <a:extLst>
              <a:ext uri="{FF2B5EF4-FFF2-40B4-BE49-F238E27FC236}">
                <a16:creationId xmlns:a16="http://schemas.microsoft.com/office/drawing/2014/main" id="{DBA9D305-766A-7345-8BAB-CC3EA86E17C8}"/>
              </a:ext>
            </a:extLst>
          </p:cNvPr>
          <p:cNvSpPr>
            <a:spLocks noGrp="1"/>
          </p:cNvSpPr>
          <p:nvPr>
            <p:ph type="sldNum" sz="quarter" idx="12"/>
          </p:nvPr>
        </p:nvSpPr>
        <p:spPr/>
        <p:txBody>
          <a:bodyPr/>
          <a:lstStyle/>
          <a:p>
            <a:fld id="{8FCC257D-A786-9244-9E17-CE618C8B9275}" type="slidenum">
              <a:rPr lang="en-US" smtClean="0"/>
              <a:pPr/>
              <a:t>15</a:t>
            </a:fld>
            <a:endParaRPr lang="en-US" dirty="0"/>
          </a:p>
        </p:txBody>
      </p:sp>
      <p:pic>
        <p:nvPicPr>
          <p:cNvPr id="7" name="Picture 6" descr="national guard vaccinators providing vaccine service to paratransit passenger on board the van">
            <a:extLst>
              <a:ext uri="{FF2B5EF4-FFF2-40B4-BE49-F238E27FC236}">
                <a16:creationId xmlns:a16="http://schemas.microsoft.com/office/drawing/2014/main" id="{216CF038-26C2-48F8-902C-3F4D1B30C9C4}"/>
              </a:ext>
            </a:extLst>
          </p:cNvPr>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6096000" y="1212704"/>
            <a:ext cx="6096000" cy="4457700"/>
          </a:xfrm>
          <a:prstGeom prst="rect">
            <a:avLst/>
          </a:prstGeom>
          <a:noFill/>
          <a:ln>
            <a:noFill/>
          </a:ln>
        </p:spPr>
      </p:pic>
    </p:spTree>
    <p:extLst>
      <p:ext uri="{BB962C8B-B14F-4D97-AF65-F5344CB8AC3E}">
        <p14:creationId xmlns:p14="http://schemas.microsoft.com/office/powerpoint/2010/main" val="19604096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3C6CE9A-C6B8-094B-B83C-85DA395984E6}"/>
              </a:ext>
            </a:extLst>
          </p:cNvPr>
          <p:cNvSpPr>
            <a:spLocks noGrp="1"/>
          </p:cNvSpPr>
          <p:nvPr>
            <p:ph type="title"/>
          </p:nvPr>
        </p:nvSpPr>
        <p:spPr/>
        <p:txBody>
          <a:bodyPr/>
          <a:lstStyle/>
          <a:p>
            <a:r>
              <a:rPr lang="en-US" dirty="0"/>
              <a:t>Partnerships</a:t>
            </a:r>
          </a:p>
        </p:txBody>
      </p:sp>
      <p:sp>
        <p:nvSpPr>
          <p:cNvPr id="2" name="Content Placeholder 1">
            <a:extLst>
              <a:ext uri="{FF2B5EF4-FFF2-40B4-BE49-F238E27FC236}">
                <a16:creationId xmlns:a16="http://schemas.microsoft.com/office/drawing/2014/main" id="{A7521306-CB15-9345-95A3-514A891A42BE}"/>
              </a:ext>
            </a:extLst>
          </p:cNvPr>
          <p:cNvSpPr>
            <a:spLocks noGrp="1"/>
          </p:cNvSpPr>
          <p:nvPr>
            <p:ph idx="1"/>
          </p:nvPr>
        </p:nvSpPr>
        <p:spPr/>
        <p:txBody>
          <a:bodyPr>
            <a:normAutofit fontScale="92500" lnSpcReduction="20000"/>
          </a:bodyPr>
          <a:lstStyle/>
          <a:p>
            <a:pPr indent="-342900">
              <a:buFont typeface="Arial" panose="020B0604020202020204" pitchFamily="34" charset="0"/>
              <a:buChar char="•"/>
            </a:pPr>
            <a:r>
              <a:rPr lang="en-US" b="1" dirty="0">
                <a:latin typeface="Calibri" panose="020F0502020204030204" pitchFamily="34" charset="0"/>
                <a:cs typeface="Calibri" panose="020F0502020204030204" pitchFamily="34" charset="0"/>
              </a:rPr>
              <a:t>Local disability focused organizations</a:t>
            </a:r>
          </a:p>
          <a:p>
            <a:pPr indent="-342900">
              <a:buFont typeface="Arial" panose="020B0604020202020204" pitchFamily="34" charset="0"/>
              <a:buChar char="•"/>
            </a:pPr>
            <a:r>
              <a:rPr lang="en-US" b="1" dirty="0">
                <a:latin typeface="Calibri" panose="020F0502020204030204" pitchFamily="34" charset="0"/>
                <a:cs typeface="Calibri" panose="020F0502020204030204" pitchFamily="34" charset="0"/>
              </a:rPr>
              <a:t>Key disability community partners</a:t>
            </a:r>
          </a:p>
          <a:p>
            <a:pPr lvl="1" indent="-342900">
              <a:buFont typeface="Arial" panose="020B0604020202020204" pitchFamily="34" charset="0"/>
              <a:buChar char="•"/>
            </a:pPr>
            <a:r>
              <a:rPr lang="en-US" b="1" dirty="0">
                <a:latin typeface="Calibri" panose="020F0502020204030204" pitchFamily="34" charset="0"/>
                <a:cs typeface="Calibri" panose="020F0502020204030204" pitchFamily="34" charset="0"/>
              </a:rPr>
              <a:t>Worked with throughout and continue to work on after action reports and checklists for potential future operations to ensure inclusion from first steps and not after thoughts</a:t>
            </a:r>
          </a:p>
          <a:p>
            <a:pPr indent="-342900">
              <a:buFont typeface="Arial" panose="020B0604020202020204" pitchFamily="34" charset="0"/>
              <a:buChar char="•"/>
            </a:pPr>
            <a:r>
              <a:rPr lang="en-US" b="1" dirty="0">
                <a:latin typeface="Calibri" panose="020F0502020204030204" pitchFamily="34" charset="0"/>
                <a:cs typeface="Calibri" panose="020F0502020204030204" pitchFamily="34" charset="0"/>
              </a:rPr>
              <a:t>State Emergency Management and Access and Functional Needs Coordinators</a:t>
            </a:r>
          </a:p>
          <a:p>
            <a:pPr lvl="1" indent="-342900">
              <a:buFont typeface="Arial" panose="020B0604020202020204" pitchFamily="34" charset="0"/>
              <a:buChar char="•"/>
            </a:pPr>
            <a:r>
              <a:rPr lang="en-US" b="1" dirty="0">
                <a:latin typeface="Calibri" panose="020F0502020204030204" pitchFamily="34" charset="0"/>
                <a:cs typeface="Calibri" panose="020F0502020204030204" pitchFamily="34" charset="0"/>
              </a:rPr>
              <a:t>CA coordinated language and interpreter support services, iPads and VRI, partnerships, and mobile route partnerships</a:t>
            </a:r>
          </a:p>
          <a:p>
            <a:pPr indent="-342900">
              <a:buFont typeface="Arial" panose="020B0604020202020204" pitchFamily="34" charset="0"/>
              <a:buChar char="•"/>
            </a:pPr>
            <a:r>
              <a:rPr lang="en-US" b="1" dirty="0">
                <a:latin typeface="Calibri" panose="020F0502020204030204" pitchFamily="34" charset="0"/>
                <a:cs typeface="Calibri" panose="020F0502020204030204" pitchFamily="34" charset="0"/>
              </a:rPr>
              <a:t>Paratransit providers </a:t>
            </a:r>
          </a:p>
          <a:p>
            <a:pPr lvl="1">
              <a:buFont typeface="Arial" panose="020B0604020202020204" pitchFamily="34" charset="0"/>
              <a:buChar char="•"/>
            </a:pPr>
            <a:r>
              <a:rPr lang="en-US" b="1" dirty="0">
                <a:latin typeface="Calibri" panose="020F0502020204030204" pitchFamily="34" charset="0"/>
                <a:cs typeface="Calibri" panose="020F0502020204030204" pitchFamily="34" charset="0"/>
              </a:rPr>
              <a:t>CA exemplified multiple ways of providing service to paratransit riders</a:t>
            </a:r>
          </a:p>
          <a:p>
            <a:pPr lvl="1">
              <a:buFont typeface="Arial" panose="020B0604020202020204" pitchFamily="34" charset="0"/>
              <a:buChar char="•"/>
            </a:pPr>
            <a:r>
              <a:rPr lang="en-US" b="1" dirty="0">
                <a:latin typeface="Calibri" panose="020F0502020204030204" pitchFamily="34" charset="0"/>
                <a:cs typeface="Calibri" panose="020F0502020204030204" pitchFamily="34" charset="0"/>
              </a:rPr>
              <a:t>All allowed individuals to receive vaccine in the transport vehicle and not have to disembark the vehicle</a:t>
            </a:r>
            <a:endParaRPr lang="en-US" dirty="0"/>
          </a:p>
          <a:p>
            <a:endParaRPr lang="en-US" dirty="0"/>
          </a:p>
        </p:txBody>
      </p:sp>
      <p:sp>
        <p:nvSpPr>
          <p:cNvPr id="3" name="Footer Placeholder 2">
            <a:extLst>
              <a:ext uri="{FF2B5EF4-FFF2-40B4-BE49-F238E27FC236}">
                <a16:creationId xmlns:a16="http://schemas.microsoft.com/office/drawing/2014/main" id="{2B7346AA-5865-E340-8500-7FB0237C15F8}"/>
              </a:ext>
            </a:extLst>
          </p:cNvPr>
          <p:cNvSpPr>
            <a:spLocks noGrp="1"/>
          </p:cNvSpPr>
          <p:nvPr>
            <p:ph type="ftr" sz="quarter" idx="4294967295"/>
          </p:nvPr>
        </p:nvSpPr>
        <p:spPr>
          <a:xfrm>
            <a:off x="6096000" y="6173791"/>
            <a:ext cx="4443413" cy="365125"/>
          </a:xfrm>
        </p:spPr>
        <p:txBody>
          <a:bodyPr/>
          <a:lstStyle/>
          <a:p>
            <a:r>
              <a:rPr lang="en-US" dirty="0"/>
              <a:t>Federal Emergency Management Agency</a:t>
            </a:r>
          </a:p>
        </p:txBody>
      </p:sp>
      <p:sp>
        <p:nvSpPr>
          <p:cNvPr id="4" name="Slide Number Placeholder 3">
            <a:extLst>
              <a:ext uri="{FF2B5EF4-FFF2-40B4-BE49-F238E27FC236}">
                <a16:creationId xmlns:a16="http://schemas.microsoft.com/office/drawing/2014/main" id="{11212D32-BC6E-EB4A-90F9-ED1B7B598CA8}"/>
              </a:ext>
            </a:extLst>
          </p:cNvPr>
          <p:cNvSpPr>
            <a:spLocks noGrp="1"/>
          </p:cNvSpPr>
          <p:nvPr>
            <p:ph type="sldNum" sz="quarter" idx="12"/>
          </p:nvPr>
        </p:nvSpPr>
        <p:spPr>
          <a:xfrm>
            <a:off x="10539413" y="6173791"/>
            <a:ext cx="914403" cy="365125"/>
          </a:xfrm>
        </p:spPr>
        <p:txBody>
          <a:bodyPr/>
          <a:lstStyle/>
          <a:p>
            <a:fld id="{8FCC257D-A786-9244-9E17-CE618C8B9275}" type="slidenum">
              <a:rPr lang="en-US" smtClean="0"/>
              <a:t>16</a:t>
            </a:fld>
            <a:endParaRPr lang="en-US" dirty="0"/>
          </a:p>
        </p:txBody>
      </p:sp>
    </p:spTree>
    <p:extLst>
      <p:ext uri="{BB962C8B-B14F-4D97-AF65-F5344CB8AC3E}">
        <p14:creationId xmlns:p14="http://schemas.microsoft.com/office/powerpoint/2010/main" val="36268479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AD30FE-9960-F841-B34B-6E1863A60F71}"/>
              </a:ext>
            </a:extLst>
          </p:cNvPr>
          <p:cNvSpPr>
            <a:spLocks noGrp="1"/>
          </p:cNvSpPr>
          <p:nvPr>
            <p:ph type="title"/>
          </p:nvPr>
        </p:nvSpPr>
        <p:spPr/>
        <p:txBody>
          <a:bodyPr>
            <a:normAutofit/>
          </a:bodyPr>
          <a:lstStyle/>
          <a:p>
            <a:r>
              <a:rPr lang="en-US" dirty="0"/>
              <a:t>Mobile Vaccination Clinics and Rural Routes</a:t>
            </a:r>
          </a:p>
        </p:txBody>
      </p:sp>
    </p:spTree>
    <p:extLst>
      <p:ext uri="{BB962C8B-B14F-4D97-AF65-F5344CB8AC3E}">
        <p14:creationId xmlns:p14="http://schemas.microsoft.com/office/powerpoint/2010/main" val="9257405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A4D6C6A-8FE0-A24B-985A-1657FC300ECA}"/>
              </a:ext>
            </a:extLst>
          </p:cNvPr>
          <p:cNvSpPr>
            <a:spLocks noGrp="1"/>
          </p:cNvSpPr>
          <p:nvPr>
            <p:ph type="title"/>
          </p:nvPr>
        </p:nvSpPr>
        <p:spPr/>
        <p:txBody>
          <a:bodyPr/>
          <a:lstStyle/>
          <a:p>
            <a:r>
              <a:rPr lang="en-US" dirty="0"/>
              <a:t>Site Selection Considerations</a:t>
            </a:r>
          </a:p>
        </p:txBody>
      </p:sp>
      <p:sp>
        <p:nvSpPr>
          <p:cNvPr id="5" name="Footer Placeholder 4">
            <a:extLst>
              <a:ext uri="{FF2B5EF4-FFF2-40B4-BE49-F238E27FC236}">
                <a16:creationId xmlns:a16="http://schemas.microsoft.com/office/drawing/2014/main" id="{C58830E6-5CB4-F04B-AA08-3C2150CBB1C0}"/>
              </a:ext>
            </a:extLst>
          </p:cNvPr>
          <p:cNvSpPr>
            <a:spLocks noGrp="1"/>
          </p:cNvSpPr>
          <p:nvPr>
            <p:ph type="ftr" sz="quarter" idx="11"/>
          </p:nvPr>
        </p:nvSpPr>
        <p:spPr/>
        <p:txBody>
          <a:bodyPr/>
          <a:lstStyle/>
          <a:p>
            <a:r>
              <a:rPr lang="en-US"/>
              <a:t>Federal Emergency Management Agency</a:t>
            </a:r>
            <a:endParaRPr lang="en-US" dirty="0"/>
          </a:p>
        </p:txBody>
      </p:sp>
      <p:sp>
        <p:nvSpPr>
          <p:cNvPr id="6" name="Slide Number Placeholder 5">
            <a:extLst>
              <a:ext uri="{FF2B5EF4-FFF2-40B4-BE49-F238E27FC236}">
                <a16:creationId xmlns:a16="http://schemas.microsoft.com/office/drawing/2014/main" id="{9FA1F6DA-34BC-0E4A-8774-33F32F43BA89}"/>
              </a:ext>
            </a:extLst>
          </p:cNvPr>
          <p:cNvSpPr>
            <a:spLocks noGrp="1"/>
          </p:cNvSpPr>
          <p:nvPr>
            <p:ph type="sldNum" sz="quarter" idx="12"/>
          </p:nvPr>
        </p:nvSpPr>
        <p:spPr/>
        <p:txBody>
          <a:bodyPr/>
          <a:lstStyle/>
          <a:p>
            <a:fld id="{8FCC257D-A786-9244-9E17-CE618C8B9275}" type="slidenum">
              <a:rPr lang="en-US" smtClean="0"/>
              <a:pPr/>
              <a:t>18</a:t>
            </a:fld>
            <a:endParaRPr lang="en-US" dirty="0"/>
          </a:p>
        </p:txBody>
      </p:sp>
      <p:pic>
        <p:nvPicPr>
          <p:cNvPr id="3" name="Picture 2" descr="cracked rough blacktop cement with a cone marking the broken areas">
            <a:extLst>
              <a:ext uri="{FF2B5EF4-FFF2-40B4-BE49-F238E27FC236}">
                <a16:creationId xmlns:a16="http://schemas.microsoft.com/office/drawing/2014/main" id="{0FE325AC-51D6-4203-ADB8-5F87F88FF2C7}"/>
              </a:ext>
            </a:extLst>
          </p:cNvPr>
          <p:cNvPicPr>
            <a:picLocks noChangeAspect="1"/>
          </p:cNvPicPr>
          <p:nvPr/>
        </p:nvPicPr>
        <p:blipFill>
          <a:blip r:embed="rId3"/>
          <a:stretch>
            <a:fillRect/>
          </a:stretch>
        </p:blipFill>
        <p:spPr>
          <a:xfrm>
            <a:off x="2995448" y="1434662"/>
            <a:ext cx="5672302" cy="4540469"/>
          </a:xfrm>
          <a:prstGeom prst="rect">
            <a:avLst/>
          </a:prstGeom>
        </p:spPr>
      </p:pic>
    </p:spTree>
    <p:extLst>
      <p:ext uri="{BB962C8B-B14F-4D97-AF65-F5344CB8AC3E}">
        <p14:creationId xmlns:p14="http://schemas.microsoft.com/office/powerpoint/2010/main" val="39072941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6EE505E-C389-7E4C-8B5E-2CBC7C097A3D}"/>
              </a:ext>
            </a:extLst>
          </p:cNvPr>
          <p:cNvSpPr>
            <a:spLocks noGrp="1"/>
          </p:cNvSpPr>
          <p:nvPr>
            <p:ph type="title"/>
          </p:nvPr>
        </p:nvSpPr>
        <p:spPr/>
        <p:txBody>
          <a:bodyPr>
            <a:normAutofit/>
          </a:bodyPr>
          <a:lstStyle/>
          <a:p>
            <a:r>
              <a:rPr lang="en-US" dirty="0"/>
              <a:t>Indoor vs. Outdoor</a:t>
            </a:r>
          </a:p>
        </p:txBody>
      </p:sp>
      <p:sp>
        <p:nvSpPr>
          <p:cNvPr id="4" name="Content Placeholder 3">
            <a:extLst>
              <a:ext uri="{FF2B5EF4-FFF2-40B4-BE49-F238E27FC236}">
                <a16:creationId xmlns:a16="http://schemas.microsoft.com/office/drawing/2014/main" id="{464435B5-6C54-D543-8032-CD9E050F9B32}"/>
              </a:ext>
            </a:extLst>
          </p:cNvPr>
          <p:cNvSpPr>
            <a:spLocks noGrp="1"/>
          </p:cNvSpPr>
          <p:nvPr>
            <p:ph sz="half" idx="1"/>
          </p:nvPr>
        </p:nvSpPr>
        <p:spPr/>
        <p:txBody>
          <a:bodyPr>
            <a:normAutofit fontScale="92500"/>
          </a:bodyPr>
          <a:lstStyle/>
          <a:p>
            <a:r>
              <a:rPr lang="en-US" dirty="0"/>
              <a:t>Choose indoor over outdoor to the extent possible with emphasis on climate conditions for people with disabilities and functional needs.</a:t>
            </a:r>
          </a:p>
          <a:p>
            <a:r>
              <a:rPr lang="en-US" dirty="0"/>
              <a:t>Provide accommodations for people with at-risk health conditions.</a:t>
            </a:r>
          </a:p>
          <a:p>
            <a:r>
              <a:rPr lang="en-US" dirty="0"/>
              <a:t>MVUs operating as a healthcare facility need to comply with the ADA and its regulations when providing their services – applies to contractors, State and Federal stakeholders. </a:t>
            </a:r>
          </a:p>
        </p:txBody>
      </p:sp>
      <p:sp>
        <p:nvSpPr>
          <p:cNvPr id="2" name="Footer Placeholder 1">
            <a:extLst>
              <a:ext uri="{FF2B5EF4-FFF2-40B4-BE49-F238E27FC236}">
                <a16:creationId xmlns:a16="http://schemas.microsoft.com/office/drawing/2014/main" id="{6DAB7D9E-EA56-C048-B0D4-CD391A33CE4D}"/>
              </a:ext>
            </a:extLst>
          </p:cNvPr>
          <p:cNvSpPr>
            <a:spLocks noGrp="1"/>
          </p:cNvSpPr>
          <p:nvPr>
            <p:ph type="ftr" sz="quarter" idx="11"/>
          </p:nvPr>
        </p:nvSpPr>
        <p:spPr/>
        <p:txBody>
          <a:bodyPr/>
          <a:lstStyle/>
          <a:p>
            <a:r>
              <a:rPr lang="en-US"/>
              <a:t>Federal Emergency Management Agency</a:t>
            </a:r>
            <a:endParaRPr lang="en-US" dirty="0"/>
          </a:p>
        </p:txBody>
      </p:sp>
      <p:sp>
        <p:nvSpPr>
          <p:cNvPr id="3" name="Slide Number Placeholder 2">
            <a:extLst>
              <a:ext uri="{FF2B5EF4-FFF2-40B4-BE49-F238E27FC236}">
                <a16:creationId xmlns:a16="http://schemas.microsoft.com/office/drawing/2014/main" id="{1584BA03-424F-2344-88B1-7F563BA7D2B0}"/>
              </a:ext>
            </a:extLst>
          </p:cNvPr>
          <p:cNvSpPr>
            <a:spLocks noGrp="1"/>
          </p:cNvSpPr>
          <p:nvPr>
            <p:ph type="sldNum" sz="quarter" idx="12"/>
          </p:nvPr>
        </p:nvSpPr>
        <p:spPr/>
        <p:txBody>
          <a:bodyPr/>
          <a:lstStyle/>
          <a:p>
            <a:fld id="{8FCC257D-A786-9244-9E17-CE618C8B9275}" type="slidenum">
              <a:rPr lang="en-US" smtClean="0"/>
              <a:pPr/>
              <a:t>19</a:t>
            </a:fld>
            <a:endParaRPr lang="en-US" dirty="0"/>
          </a:p>
        </p:txBody>
      </p:sp>
      <p:pic>
        <p:nvPicPr>
          <p:cNvPr id="6" name="Picture 5" descr="photo of cactus and blue skies in an outdoor rural setting">
            <a:extLst>
              <a:ext uri="{FF2B5EF4-FFF2-40B4-BE49-F238E27FC236}">
                <a16:creationId xmlns:a16="http://schemas.microsoft.com/office/drawing/2014/main" id="{1E0225AF-5492-4D5A-B4A4-A97DB6C929E1}"/>
              </a:ext>
            </a:extLst>
          </p:cNvPr>
          <p:cNvPicPr>
            <a:picLocks noChangeAspect="1"/>
          </p:cNvPicPr>
          <p:nvPr/>
        </p:nvPicPr>
        <p:blipFill>
          <a:blip r:embed="rId3"/>
          <a:stretch>
            <a:fillRect/>
          </a:stretch>
        </p:blipFill>
        <p:spPr>
          <a:xfrm>
            <a:off x="0" y="0"/>
            <a:ext cx="6104762" cy="6858000"/>
          </a:xfrm>
          <a:prstGeom prst="rect">
            <a:avLst/>
          </a:prstGeom>
        </p:spPr>
      </p:pic>
    </p:spTree>
    <p:extLst>
      <p:ext uri="{BB962C8B-B14F-4D97-AF65-F5344CB8AC3E}">
        <p14:creationId xmlns:p14="http://schemas.microsoft.com/office/powerpoint/2010/main" val="14063612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1676400" y="367364"/>
            <a:ext cx="8827770" cy="914400"/>
          </a:xfrm>
        </p:spPr>
        <p:txBody>
          <a:bodyPr>
            <a:noAutofit/>
          </a:bodyPr>
          <a:lstStyle/>
          <a:p>
            <a:pPr algn="ctr"/>
            <a:r>
              <a:rPr lang="en-US" sz="3600" b="1" dirty="0">
                <a:solidFill>
                  <a:schemeClr val="tx1"/>
                </a:solidFill>
                <a:latin typeface="Century Gothic" panose="020B0502020202020204" pitchFamily="34" charset="0"/>
                <a:cs typeface="Arial" panose="020B0604020202020204" pitchFamily="34" charset="0"/>
              </a:rPr>
              <a:t>Access and Functional Needs (AFN)</a:t>
            </a:r>
          </a:p>
        </p:txBody>
      </p:sp>
      <p:sp>
        <p:nvSpPr>
          <p:cNvPr id="2" name="Rectangle 1"/>
          <p:cNvSpPr/>
          <p:nvPr/>
        </p:nvSpPr>
        <p:spPr>
          <a:xfrm>
            <a:off x="1905000" y="1447800"/>
            <a:ext cx="8686800" cy="2123658"/>
          </a:xfrm>
          <a:prstGeom prst="rect">
            <a:avLst/>
          </a:prstGeom>
        </p:spPr>
        <p:txBody>
          <a:bodyPr wrap="square">
            <a:spAutoFit/>
          </a:bodyPr>
          <a:lstStyle/>
          <a:p>
            <a:r>
              <a:rPr lang="en-US" sz="2200" dirty="0">
                <a:solidFill>
                  <a:prstClr val="black"/>
                </a:solidFill>
                <a:latin typeface="Century Gothic" panose="020B0502020202020204" pitchFamily="34" charset="0"/>
                <a:cs typeface="Arial" panose="020B0604020202020204" pitchFamily="34" charset="0"/>
              </a:rPr>
              <a:t>Individuals who have:</a:t>
            </a:r>
          </a:p>
          <a:p>
            <a:endParaRPr lang="en-US" sz="2200" dirty="0">
              <a:solidFill>
                <a:prstClr val="black"/>
              </a:solidFill>
              <a:latin typeface="Century Gothic" panose="020B0502020202020204" pitchFamily="34" charset="0"/>
              <a:cs typeface="Arial" panose="020B0604020202020204" pitchFamily="34" charset="0"/>
            </a:endParaRPr>
          </a:p>
          <a:p>
            <a:pPr marL="800100" lvl="1" indent="-342900">
              <a:buFont typeface="Arial" panose="020B0604020202020204" pitchFamily="34" charset="0"/>
              <a:buChar char="•"/>
            </a:pPr>
            <a:r>
              <a:rPr lang="en-US" sz="2200" dirty="0">
                <a:solidFill>
                  <a:prstClr val="black"/>
                </a:solidFill>
                <a:latin typeface="Century Gothic" panose="020B0502020202020204" pitchFamily="34" charset="0"/>
                <a:cs typeface="Arial" panose="020B0604020202020204" pitchFamily="34" charset="0"/>
              </a:rPr>
              <a:t>Developmental, intellectual or physical disabilities</a:t>
            </a:r>
          </a:p>
          <a:p>
            <a:pPr marL="800100" lvl="1" indent="-342900">
              <a:buFont typeface="Arial" panose="020B0604020202020204" pitchFamily="34" charset="0"/>
              <a:buChar char="•"/>
            </a:pPr>
            <a:r>
              <a:rPr lang="en-US" sz="2200" dirty="0">
                <a:solidFill>
                  <a:prstClr val="black"/>
                </a:solidFill>
                <a:latin typeface="Century Gothic" panose="020B0502020202020204" pitchFamily="34" charset="0"/>
                <a:cs typeface="Arial" panose="020B0604020202020204" pitchFamily="34" charset="0"/>
              </a:rPr>
              <a:t>Chronic conditions or injuries</a:t>
            </a:r>
          </a:p>
          <a:p>
            <a:pPr marL="800100" lvl="1" indent="-342900">
              <a:buFont typeface="Arial" panose="020B0604020202020204" pitchFamily="34" charset="0"/>
              <a:buChar char="•"/>
            </a:pPr>
            <a:r>
              <a:rPr lang="en-US" sz="2200" dirty="0">
                <a:solidFill>
                  <a:prstClr val="black"/>
                </a:solidFill>
                <a:latin typeface="Century Gothic" panose="020B0502020202020204" pitchFamily="34" charset="0"/>
                <a:cs typeface="Arial" panose="020B0604020202020204" pitchFamily="34" charset="0"/>
              </a:rPr>
              <a:t>Limited English proficiency</a:t>
            </a:r>
            <a:br>
              <a:rPr lang="en-US" sz="2200" dirty="0">
                <a:solidFill>
                  <a:prstClr val="black"/>
                </a:solidFill>
                <a:latin typeface="Arial" panose="020B0604020202020204" pitchFamily="34" charset="0"/>
                <a:cs typeface="Arial" panose="020B0604020202020204" pitchFamily="34" charset="0"/>
              </a:rPr>
            </a:br>
            <a:endParaRPr lang="en-US" sz="2200" dirty="0">
              <a:solidFill>
                <a:prstClr val="black"/>
              </a:solidFill>
              <a:latin typeface="Arial" panose="020B0604020202020204" pitchFamily="34" charset="0"/>
              <a:cs typeface="Arial" panose="020B0604020202020204" pitchFamily="34" charset="0"/>
            </a:endParaRPr>
          </a:p>
        </p:txBody>
      </p:sp>
      <p:sp>
        <p:nvSpPr>
          <p:cNvPr id="33" name="Rectangle 32"/>
          <p:cNvSpPr/>
          <p:nvPr/>
        </p:nvSpPr>
        <p:spPr>
          <a:xfrm>
            <a:off x="1901076" y="4038600"/>
            <a:ext cx="8462125" cy="2123658"/>
          </a:xfrm>
          <a:prstGeom prst="rect">
            <a:avLst/>
          </a:prstGeom>
        </p:spPr>
        <p:txBody>
          <a:bodyPr wrap="square">
            <a:spAutoFit/>
          </a:bodyPr>
          <a:lstStyle/>
          <a:p>
            <a:r>
              <a:rPr lang="en-US" sz="2200" dirty="0">
                <a:solidFill>
                  <a:prstClr val="black"/>
                </a:solidFill>
                <a:latin typeface="Century Gothic" panose="020B0502020202020204" pitchFamily="34" charset="0"/>
                <a:cs typeface="Arial" panose="020B0604020202020204" pitchFamily="34" charset="0"/>
              </a:rPr>
              <a:t>Individuals who are:</a:t>
            </a:r>
          </a:p>
          <a:p>
            <a:endParaRPr lang="en-US" sz="2200" dirty="0">
              <a:solidFill>
                <a:prstClr val="black"/>
              </a:solidFill>
              <a:latin typeface="Century Gothic" panose="020B0502020202020204" pitchFamily="34" charset="0"/>
              <a:cs typeface="Arial" panose="020B0604020202020204" pitchFamily="34" charset="0"/>
            </a:endParaRPr>
          </a:p>
          <a:p>
            <a:pPr marL="800100" lvl="1" indent="-342900">
              <a:buFont typeface="Arial" panose="020B0604020202020204" pitchFamily="34" charset="0"/>
              <a:buChar char="•"/>
            </a:pPr>
            <a:r>
              <a:rPr lang="en-US" sz="2200" dirty="0">
                <a:solidFill>
                  <a:prstClr val="black"/>
                </a:solidFill>
                <a:latin typeface="Century Gothic" panose="020B0502020202020204" pitchFamily="34" charset="0"/>
                <a:cs typeface="Arial" panose="020B0604020202020204" pitchFamily="34" charset="0"/>
              </a:rPr>
              <a:t>Older adults, children or pregnant</a:t>
            </a:r>
          </a:p>
          <a:p>
            <a:pPr marL="800100" lvl="1" indent="-342900">
              <a:buFont typeface="Arial" panose="020B0604020202020204" pitchFamily="34" charset="0"/>
              <a:buChar char="•"/>
            </a:pPr>
            <a:r>
              <a:rPr lang="en-US" sz="2200" dirty="0">
                <a:solidFill>
                  <a:prstClr val="black"/>
                </a:solidFill>
                <a:latin typeface="Century Gothic" panose="020B0502020202020204" pitchFamily="34" charset="0"/>
                <a:cs typeface="Arial" panose="020B0604020202020204" pitchFamily="34" charset="0"/>
              </a:rPr>
              <a:t>Living in institutionalized settings</a:t>
            </a:r>
          </a:p>
          <a:p>
            <a:pPr marL="800100" lvl="1" indent="-342900">
              <a:buFont typeface="Arial" panose="020B0604020202020204" pitchFamily="34" charset="0"/>
              <a:buChar char="•"/>
            </a:pPr>
            <a:r>
              <a:rPr lang="en-US" sz="2200" dirty="0">
                <a:solidFill>
                  <a:prstClr val="black"/>
                </a:solidFill>
                <a:latin typeface="Century Gothic" panose="020B0502020202020204" pitchFamily="34" charset="0"/>
                <a:cs typeface="Arial" panose="020B0604020202020204" pitchFamily="34" charset="0"/>
              </a:rPr>
              <a:t>Low income, homeless and/or transportation disadvantaged</a:t>
            </a:r>
          </a:p>
        </p:txBody>
      </p:sp>
      <p:sp>
        <p:nvSpPr>
          <p:cNvPr id="3" name="TextBox 2"/>
          <p:cNvSpPr txBox="1"/>
          <p:nvPr/>
        </p:nvSpPr>
        <p:spPr>
          <a:xfrm>
            <a:off x="1905000" y="3429001"/>
            <a:ext cx="1431802" cy="430887"/>
          </a:xfrm>
          <a:prstGeom prst="rect">
            <a:avLst/>
          </a:prstGeom>
          <a:noFill/>
        </p:spPr>
        <p:txBody>
          <a:bodyPr wrap="none" rtlCol="0">
            <a:spAutoFit/>
          </a:bodyPr>
          <a:lstStyle/>
          <a:p>
            <a:r>
              <a:rPr lang="en-US" sz="2200" b="1" i="1" dirty="0">
                <a:latin typeface="Century Gothic" panose="020B0502020202020204" pitchFamily="34" charset="0"/>
                <a:cs typeface="Arial" panose="020B0604020202020204" pitchFamily="34" charset="0"/>
              </a:rPr>
              <a:t>And/or…</a:t>
            </a:r>
          </a:p>
        </p:txBody>
      </p:sp>
    </p:spTree>
    <p:extLst>
      <p:ext uri="{BB962C8B-B14F-4D97-AF65-F5344CB8AC3E}">
        <p14:creationId xmlns:p14="http://schemas.microsoft.com/office/powerpoint/2010/main" val="38535301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A4D6C6A-8FE0-A24B-985A-1657FC300ECA}"/>
              </a:ext>
            </a:extLst>
          </p:cNvPr>
          <p:cNvSpPr>
            <a:spLocks noGrp="1"/>
          </p:cNvSpPr>
          <p:nvPr>
            <p:ph type="title"/>
          </p:nvPr>
        </p:nvSpPr>
        <p:spPr>
          <a:xfrm>
            <a:off x="738189" y="381146"/>
            <a:ext cx="10715627" cy="743347"/>
          </a:xfrm>
        </p:spPr>
        <p:txBody>
          <a:bodyPr/>
          <a:lstStyle/>
          <a:p>
            <a:r>
              <a:rPr lang="en-US" dirty="0"/>
              <a:t>Mobile Site Set-up Considerations</a:t>
            </a:r>
          </a:p>
        </p:txBody>
      </p:sp>
      <p:sp>
        <p:nvSpPr>
          <p:cNvPr id="3" name="Content Placeholder 2">
            <a:extLst>
              <a:ext uri="{FF2B5EF4-FFF2-40B4-BE49-F238E27FC236}">
                <a16:creationId xmlns:a16="http://schemas.microsoft.com/office/drawing/2014/main" id="{C6E0C1DF-BBE6-214A-840B-2D4DC6933201}"/>
              </a:ext>
            </a:extLst>
          </p:cNvPr>
          <p:cNvSpPr>
            <a:spLocks noGrp="1"/>
          </p:cNvSpPr>
          <p:nvPr>
            <p:ph sz="half" idx="2"/>
          </p:nvPr>
        </p:nvSpPr>
        <p:spPr/>
        <p:txBody>
          <a:bodyPr/>
          <a:lstStyle/>
          <a:p>
            <a:r>
              <a:rPr lang="en-US"/>
              <a:t>Click to add text</a:t>
            </a:r>
            <a:endParaRPr lang="en-US" dirty="0"/>
          </a:p>
        </p:txBody>
      </p:sp>
      <p:sp>
        <p:nvSpPr>
          <p:cNvPr id="5" name="Footer Placeholder 4">
            <a:extLst>
              <a:ext uri="{FF2B5EF4-FFF2-40B4-BE49-F238E27FC236}">
                <a16:creationId xmlns:a16="http://schemas.microsoft.com/office/drawing/2014/main" id="{C58830E6-5CB4-F04B-AA08-3C2150CBB1C0}"/>
              </a:ext>
            </a:extLst>
          </p:cNvPr>
          <p:cNvSpPr>
            <a:spLocks noGrp="1"/>
          </p:cNvSpPr>
          <p:nvPr>
            <p:ph type="ftr" sz="quarter" idx="11"/>
          </p:nvPr>
        </p:nvSpPr>
        <p:spPr/>
        <p:txBody>
          <a:bodyPr/>
          <a:lstStyle/>
          <a:p>
            <a:r>
              <a:rPr lang="en-US"/>
              <a:t>Federal Emergency Management Agency</a:t>
            </a:r>
            <a:endParaRPr lang="en-US" dirty="0"/>
          </a:p>
        </p:txBody>
      </p:sp>
      <p:sp>
        <p:nvSpPr>
          <p:cNvPr id="6" name="Slide Number Placeholder 5">
            <a:extLst>
              <a:ext uri="{FF2B5EF4-FFF2-40B4-BE49-F238E27FC236}">
                <a16:creationId xmlns:a16="http://schemas.microsoft.com/office/drawing/2014/main" id="{9FA1F6DA-34BC-0E4A-8774-33F32F43BA89}"/>
              </a:ext>
            </a:extLst>
          </p:cNvPr>
          <p:cNvSpPr>
            <a:spLocks noGrp="1"/>
          </p:cNvSpPr>
          <p:nvPr>
            <p:ph type="sldNum" sz="quarter" idx="12"/>
          </p:nvPr>
        </p:nvSpPr>
        <p:spPr/>
        <p:txBody>
          <a:bodyPr/>
          <a:lstStyle/>
          <a:p>
            <a:fld id="{8FCC257D-A786-9244-9E17-CE618C8B9275}" type="slidenum">
              <a:rPr lang="en-US" smtClean="0"/>
              <a:pPr/>
              <a:t>20</a:t>
            </a:fld>
            <a:endParaRPr lang="en-US" dirty="0"/>
          </a:p>
        </p:txBody>
      </p:sp>
      <p:pic>
        <p:nvPicPr>
          <p:cNvPr id="8" name="Picture 7" descr="photo of a vaccination center featuring white tents, cones and signage">
            <a:extLst>
              <a:ext uri="{FF2B5EF4-FFF2-40B4-BE49-F238E27FC236}">
                <a16:creationId xmlns:a16="http://schemas.microsoft.com/office/drawing/2014/main" id="{D8C57B0B-F476-4F43-B59E-279C90CD0EB7}"/>
              </a:ext>
            </a:extLst>
          </p:cNvPr>
          <p:cNvPicPr>
            <a:picLocks noChangeAspect="1"/>
          </p:cNvPicPr>
          <p:nvPr/>
        </p:nvPicPr>
        <p:blipFill>
          <a:blip r:embed="rId3"/>
          <a:stretch>
            <a:fillRect/>
          </a:stretch>
        </p:blipFill>
        <p:spPr>
          <a:xfrm>
            <a:off x="1340069" y="1549399"/>
            <a:ext cx="8860221" cy="4323255"/>
          </a:xfrm>
          <a:prstGeom prst="rect">
            <a:avLst/>
          </a:prstGeom>
        </p:spPr>
      </p:pic>
    </p:spTree>
    <p:extLst>
      <p:ext uri="{BB962C8B-B14F-4D97-AF65-F5344CB8AC3E}">
        <p14:creationId xmlns:p14="http://schemas.microsoft.com/office/powerpoint/2010/main" val="12716244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D6FC76C-2FB7-544D-AE8D-0C73C4F65653}"/>
              </a:ext>
            </a:extLst>
          </p:cNvPr>
          <p:cNvSpPr>
            <a:spLocks noGrp="1"/>
          </p:cNvSpPr>
          <p:nvPr>
            <p:ph type="title"/>
          </p:nvPr>
        </p:nvSpPr>
        <p:spPr/>
        <p:txBody>
          <a:bodyPr/>
          <a:lstStyle/>
          <a:p>
            <a:r>
              <a:rPr lang="en-US" dirty="0"/>
              <a:t>Mobile Site Set-up</a:t>
            </a:r>
          </a:p>
        </p:txBody>
      </p:sp>
      <p:sp>
        <p:nvSpPr>
          <p:cNvPr id="2" name="Content Placeholder 1">
            <a:extLst>
              <a:ext uri="{FF2B5EF4-FFF2-40B4-BE49-F238E27FC236}">
                <a16:creationId xmlns:a16="http://schemas.microsoft.com/office/drawing/2014/main" id="{CBCBAC39-520B-BF43-9778-8D8852B91E0C}"/>
              </a:ext>
            </a:extLst>
          </p:cNvPr>
          <p:cNvSpPr>
            <a:spLocks noGrp="1"/>
          </p:cNvSpPr>
          <p:nvPr>
            <p:ph idx="1"/>
          </p:nvPr>
        </p:nvSpPr>
        <p:spPr>
          <a:xfrm>
            <a:off x="738189" y="1524000"/>
            <a:ext cx="10715627" cy="4106412"/>
          </a:xfrm>
        </p:spPr>
        <p:txBody>
          <a:bodyPr/>
          <a:lstStyle/>
          <a:p>
            <a:r>
              <a:rPr lang="en-US" dirty="0"/>
              <a:t>Location and signage of accessible parking should be close to the entrance with an accessible route of travel</a:t>
            </a:r>
          </a:p>
          <a:p>
            <a:r>
              <a:rPr lang="en-US" dirty="0"/>
              <a:t>Bathrooms should be placed near the entrance </a:t>
            </a:r>
          </a:p>
          <a:p>
            <a:r>
              <a:rPr lang="en-US" dirty="0"/>
              <a:t>Signage is a very important part of accessibility features</a:t>
            </a:r>
          </a:p>
          <a:p>
            <a:r>
              <a:rPr lang="en-US" dirty="0"/>
              <a:t>Staff should be briefed about site accessibility and resources </a:t>
            </a:r>
          </a:p>
          <a:p>
            <a:r>
              <a:rPr lang="en-US" dirty="0"/>
              <a:t>Review the site set-up daily and throughout the day.</a:t>
            </a:r>
          </a:p>
          <a:p>
            <a:pPr>
              <a:lnSpc>
                <a:spcPts val="3100"/>
              </a:lnSpc>
            </a:pPr>
            <a:endParaRPr lang="en-US" sz="2000" dirty="0"/>
          </a:p>
        </p:txBody>
      </p:sp>
      <p:sp>
        <p:nvSpPr>
          <p:cNvPr id="3" name="Footer Placeholder 2">
            <a:extLst>
              <a:ext uri="{FF2B5EF4-FFF2-40B4-BE49-F238E27FC236}">
                <a16:creationId xmlns:a16="http://schemas.microsoft.com/office/drawing/2014/main" id="{61EABF82-C8E8-2D42-A543-929F5EF8EE62}"/>
              </a:ext>
            </a:extLst>
          </p:cNvPr>
          <p:cNvSpPr>
            <a:spLocks noGrp="1"/>
          </p:cNvSpPr>
          <p:nvPr>
            <p:ph type="ftr" sz="quarter" idx="4294967295"/>
          </p:nvPr>
        </p:nvSpPr>
        <p:spPr>
          <a:xfrm>
            <a:off x="6096000" y="6173791"/>
            <a:ext cx="4443413" cy="365125"/>
          </a:xfrm>
        </p:spPr>
        <p:txBody>
          <a:bodyPr/>
          <a:lstStyle/>
          <a:p>
            <a:r>
              <a:rPr lang="en-US"/>
              <a:t>Federal Emergency Management Agency</a:t>
            </a:r>
            <a:endParaRPr lang="en-US" dirty="0"/>
          </a:p>
        </p:txBody>
      </p:sp>
      <p:sp>
        <p:nvSpPr>
          <p:cNvPr id="4" name="Slide Number Placeholder 3">
            <a:extLst>
              <a:ext uri="{FF2B5EF4-FFF2-40B4-BE49-F238E27FC236}">
                <a16:creationId xmlns:a16="http://schemas.microsoft.com/office/drawing/2014/main" id="{0CD0F64F-3CAE-B84F-901B-485DAF12B68F}"/>
              </a:ext>
            </a:extLst>
          </p:cNvPr>
          <p:cNvSpPr>
            <a:spLocks noGrp="1"/>
          </p:cNvSpPr>
          <p:nvPr>
            <p:ph type="sldNum" sz="quarter" idx="12"/>
          </p:nvPr>
        </p:nvSpPr>
        <p:spPr>
          <a:xfrm>
            <a:off x="10539413" y="6173791"/>
            <a:ext cx="914403" cy="365125"/>
          </a:xfrm>
        </p:spPr>
        <p:txBody>
          <a:bodyPr/>
          <a:lstStyle/>
          <a:p>
            <a:fld id="{8FCC257D-A786-9244-9E17-CE618C8B9275}" type="slidenum">
              <a:rPr lang="en-US" smtClean="0"/>
              <a:t>21</a:t>
            </a:fld>
            <a:endParaRPr lang="en-US" dirty="0"/>
          </a:p>
        </p:txBody>
      </p:sp>
    </p:spTree>
    <p:extLst>
      <p:ext uri="{BB962C8B-B14F-4D97-AF65-F5344CB8AC3E}">
        <p14:creationId xmlns:p14="http://schemas.microsoft.com/office/powerpoint/2010/main" val="32809079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A4D6C6A-8FE0-A24B-985A-1657FC300ECA}"/>
              </a:ext>
            </a:extLst>
          </p:cNvPr>
          <p:cNvSpPr>
            <a:spLocks noGrp="1"/>
          </p:cNvSpPr>
          <p:nvPr>
            <p:ph type="title"/>
          </p:nvPr>
        </p:nvSpPr>
        <p:spPr/>
        <p:txBody>
          <a:bodyPr/>
          <a:lstStyle/>
          <a:p>
            <a:r>
              <a:rPr lang="en-US" dirty="0"/>
              <a:t>Mobile Site Set-up </a:t>
            </a:r>
          </a:p>
        </p:txBody>
      </p:sp>
      <p:sp>
        <p:nvSpPr>
          <p:cNvPr id="5" name="Footer Placeholder 4">
            <a:extLst>
              <a:ext uri="{FF2B5EF4-FFF2-40B4-BE49-F238E27FC236}">
                <a16:creationId xmlns:a16="http://schemas.microsoft.com/office/drawing/2014/main" id="{C58830E6-5CB4-F04B-AA08-3C2150CBB1C0}"/>
              </a:ext>
            </a:extLst>
          </p:cNvPr>
          <p:cNvSpPr>
            <a:spLocks noGrp="1"/>
          </p:cNvSpPr>
          <p:nvPr>
            <p:ph type="ftr" sz="quarter" idx="11"/>
          </p:nvPr>
        </p:nvSpPr>
        <p:spPr/>
        <p:txBody>
          <a:bodyPr/>
          <a:lstStyle/>
          <a:p>
            <a:r>
              <a:rPr lang="en-US"/>
              <a:t>Federal Emergency Management Agency</a:t>
            </a:r>
            <a:endParaRPr lang="en-US" dirty="0"/>
          </a:p>
        </p:txBody>
      </p:sp>
      <p:sp>
        <p:nvSpPr>
          <p:cNvPr id="6" name="Slide Number Placeholder 5">
            <a:extLst>
              <a:ext uri="{FF2B5EF4-FFF2-40B4-BE49-F238E27FC236}">
                <a16:creationId xmlns:a16="http://schemas.microsoft.com/office/drawing/2014/main" id="{9FA1F6DA-34BC-0E4A-8774-33F32F43BA89}"/>
              </a:ext>
            </a:extLst>
          </p:cNvPr>
          <p:cNvSpPr>
            <a:spLocks noGrp="1"/>
          </p:cNvSpPr>
          <p:nvPr>
            <p:ph type="sldNum" sz="quarter" idx="12"/>
          </p:nvPr>
        </p:nvSpPr>
        <p:spPr/>
        <p:txBody>
          <a:bodyPr/>
          <a:lstStyle/>
          <a:p>
            <a:fld id="{8FCC257D-A786-9244-9E17-CE618C8B9275}" type="slidenum">
              <a:rPr lang="en-US" smtClean="0"/>
              <a:pPr/>
              <a:t>22</a:t>
            </a:fld>
            <a:endParaRPr lang="en-US" dirty="0"/>
          </a:p>
        </p:txBody>
      </p:sp>
      <p:pic>
        <p:nvPicPr>
          <p:cNvPr id="10" name="Picture 9" descr="vaccination site in a parking lot with cones marking lanes, a sign for accessible parking, and an accessible portable restroom">
            <a:extLst>
              <a:ext uri="{FF2B5EF4-FFF2-40B4-BE49-F238E27FC236}">
                <a16:creationId xmlns:a16="http://schemas.microsoft.com/office/drawing/2014/main" id="{EEC66703-9E00-4A97-A2CC-0EBB8C2C2928}"/>
              </a:ext>
            </a:extLst>
          </p:cNvPr>
          <p:cNvPicPr>
            <a:picLocks noChangeAspect="1"/>
          </p:cNvPicPr>
          <p:nvPr/>
        </p:nvPicPr>
        <p:blipFill>
          <a:blip r:embed="rId3"/>
          <a:stretch>
            <a:fillRect/>
          </a:stretch>
        </p:blipFill>
        <p:spPr>
          <a:xfrm>
            <a:off x="1844566" y="1466192"/>
            <a:ext cx="8418786" cy="4491077"/>
          </a:xfrm>
          <a:prstGeom prst="rect">
            <a:avLst/>
          </a:prstGeom>
        </p:spPr>
      </p:pic>
    </p:spTree>
    <p:extLst>
      <p:ext uri="{BB962C8B-B14F-4D97-AF65-F5344CB8AC3E}">
        <p14:creationId xmlns:p14="http://schemas.microsoft.com/office/powerpoint/2010/main" val="291137383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6D22310-98F4-9248-B315-7AD48F0A98BA}"/>
              </a:ext>
            </a:extLst>
          </p:cNvPr>
          <p:cNvSpPr>
            <a:spLocks noGrp="1"/>
          </p:cNvSpPr>
          <p:nvPr>
            <p:ph type="title"/>
          </p:nvPr>
        </p:nvSpPr>
        <p:spPr>
          <a:xfrm>
            <a:off x="738189" y="1606992"/>
            <a:ext cx="5117441" cy="743347"/>
          </a:xfrm>
        </p:spPr>
        <p:txBody>
          <a:bodyPr>
            <a:noAutofit/>
          </a:bodyPr>
          <a:lstStyle/>
          <a:p>
            <a:r>
              <a:rPr lang="en-US" sz="2400" dirty="0"/>
              <a:t>Best Practices and Success Stories</a:t>
            </a:r>
          </a:p>
        </p:txBody>
      </p:sp>
      <p:sp>
        <p:nvSpPr>
          <p:cNvPr id="2" name="Footer Placeholder 1">
            <a:extLst>
              <a:ext uri="{FF2B5EF4-FFF2-40B4-BE49-F238E27FC236}">
                <a16:creationId xmlns:a16="http://schemas.microsoft.com/office/drawing/2014/main" id="{D4C0C8F8-81A0-734E-8888-5BE2CB2CC11F}"/>
              </a:ext>
            </a:extLst>
          </p:cNvPr>
          <p:cNvSpPr>
            <a:spLocks noGrp="1"/>
          </p:cNvSpPr>
          <p:nvPr>
            <p:ph type="ftr" sz="quarter" idx="11"/>
          </p:nvPr>
        </p:nvSpPr>
        <p:spPr/>
        <p:txBody>
          <a:bodyPr/>
          <a:lstStyle/>
          <a:p>
            <a:r>
              <a:rPr lang="en-US"/>
              <a:t>Federal Emergency Management Agency</a:t>
            </a:r>
            <a:endParaRPr lang="en-US" dirty="0"/>
          </a:p>
        </p:txBody>
      </p:sp>
      <p:sp>
        <p:nvSpPr>
          <p:cNvPr id="3" name="Slide Number Placeholder 2">
            <a:extLst>
              <a:ext uri="{FF2B5EF4-FFF2-40B4-BE49-F238E27FC236}">
                <a16:creationId xmlns:a16="http://schemas.microsoft.com/office/drawing/2014/main" id="{DBA9D305-766A-7345-8BAB-CC3EA86E17C8}"/>
              </a:ext>
            </a:extLst>
          </p:cNvPr>
          <p:cNvSpPr>
            <a:spLocks noGrp="1"/>
          </p:cNvSpPr>
          <p:nvPr>
            <p:ph type="sldNum" sz="quarter" idx="12"/>
          </p:nvPr>
        </p:nvSpPr>
        <p:spPr/>
        <p:txBody>
          <a:bodyPr/>
          <a:lstStyle/>
          <a:p>
            <a:fld id="{8FCC257D-A786-9244-9E17-CE618C8B9275}" type="slidenum">
              <a:rPr lang="en-US" smtClean="0"/>
              <a:pPr/>
              <a:t>23</a:t>
            </a:fld>
            <a:endParaRPr lang="en-US" dirty="0"/>
          </a:p>
        </p:txBody>
      </p:sp>
      <p:pic>
        <p:nvPicPr>
          <p:cNvPr id="10" name="Picture 9" descr="vaccination tent site in a parking lot with a sign that reads, &quot;assistance available upon request&quot; and has the access symbol featured">
            <a:extLst>
              <a:ext uri="{FF2B5EF4-FFF2-40B4-BE49-F238E27FC236}">
                <a16:creationId xmlns:a16="http://schemas.microsoft.com/office/drawing/2014/main" id="{25F8F274-7F5A-423C-9DDC-83B6B1B2BE5E}"/>
              </a:ext>
            </a:extLst>
          </p:cNvPr>
          <p:cNvPicPr>
            <a:picLocks noChangeAspect="1"/>
          </p:cNvPicPr>
          <p:nvPr/>
        </p:nvPicPr>
        <p:blipFill rotWithShape="1">
          <a:blip r:embed="rId3"/>
          <a:srcRect l="22295" t="44035" r="52714" b="25045"/>
          <a:stretch/>
        </p:blipFill>
        <p:spPr>
          <a:xfrm>
            <a:off x="1056291" y="2569778"/>
            <a:ext cx="4067502" cy="2475187"/>
          </a:xfrm>
          <a:prstGeom prst="rect">
            <a:avLst/>
          </a:prstGeom>
        </p:spPr>
      </p:pic>
      <p:pic>
        <p:nvPicPr>
          <p:cNvPr id="11" name="Picture 10" descr="a table at the check in area of a vaccination site filled with signs that say, &quot;accessible,&quot; &quot;video remote interpreter,&quot; assistive listening devices,&quot; and Just Ask">
            <a:extLst>
              <a:ext uri="{FF2B5EF4-FFF2-40B4-BE49-F238E27FC236}">
                <a16:creationId xmlns:a16="http://schemas.microsoft.com/office/drawing/2014/main" id="{43FA83FD-B67D-47E1-805F-DCF4A963AEA3}"/>
              </a:ext>
            </a:extLst>
          </p:cNvPr>
          <p:cNvPicPr>
            <a:picLocks noChangeAspect="1"/>
          </p:cNvPicPr>
          <p:nvPr/>
        </p:nvPicPr>
        <p:blipFill>
          <a:blip r:embed="rId4"/>
          <a:stretch>
            <a:fillRect/>
          </a:stretch>
        </p:blipFill>
        <p:spPr>
          <a:xfrm>
            <a:off x="6336372" y="441434"/>
            <a:ext cx="5608934" cy="5644057"/>
          </a:xfrm>
          <a:prstGeom prst="rect">
            <a:avLst/>
          </a:prstGeom>
        </p:spPr>
      </p:pic>
    </p:spTree>
    <p:extLst>
      <p:ext uri="{BB962C8B-B14F-4D97-AF65-F5344CB8AC3E}">
        <p14:creationId xmlns:p14="http://schemas.microsoft.com/office/powerpoint/2010/main" val="37607133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3C6CE9A-C6B8-094B-B83C-85DA395984E6}"/>
              </a:ext>
            </a:extLst>
          </p:cNvPr>
          <p:cNvSpPr>
            <a:spLocks noGrp="1"/>
          </p:cNvSpPr>
          <p:nvPr>
            <p:ph type="title"/>
          </p:nvPr>
        </p:nvSpPr>
        <p:spPr/>
        <p:txBody>
          <a:bodyPr/>
          <a:lstStyle/>
          <a:p>
            <a:r>
              <a:rPr lang="en-US" dirty="0"/>
              <a:t>Best Practices </a:t>
            </a:r>
          </a:p>
        </p:txBody>
      </p:sp>
      <p:sp>
        <p:nvSpPr>
          <p:cNvPr id="2" name="Content Placeholder 1">
            <a:extLst>
              <a:ext uri="{FF2B5EF4-FFF2-40B4-BE49-F238E27FC236}">
                <a16:creationId xmlns:a16="http://schemas.microsoft.com/office/drawing/2014/main" id="{A7521306-CB15-9345-95A3-514A891A42BE}"/>
              </a:ext>
            </a:extLst>
          </p:cNvPr>
          <p:cNvSpPr>
            <a:spLocks noGrp="1"/>
          </p:cNvSpPr>
          <p:nvPr>
            <p:ph idx="1"/>
          </p:nvPr>
        </p:nvSpPr>
        <p:spPr/>
        <p:txBody>
          <a:bodyPr>
            <a:normAutofit/>
          </a:bodyPr>
          <a:lstStyle/>
          <a:p>
            <a:r>
              <a:rPr lang="en-US" dirty="0"/>
              <a:t>Available accessible formats including VRI and remote interpreters</a:t>
            </a:r>
          </a:p>
          <a:p>
            <a:r>
              <a:rPr lang="en-US" dirty="0"/>
              <a:t>Communication and accessibility kit was available</a:t>
            </a:r>
          </a:p>
          <a:p>
            <a:r>
              <a:rPr lang="en-US" dirty="0"/>
              <a:t>Sturdy chairs that can accommodate all guests</a:t>
            </a:r>
          </a:p>
          <a:p>
            <a:r>
              <a:rPr lang="en-US" dirty="0"/>
              <a:t>Three wheelchairs available per site, with one being XL</a:t>
            </a:r>
          </a:p>
          <a:p>
            <a:r>
              <a:rPr lang="en-US" dirty="0"/>
              <a:t>Tents were adjusted throughout the day to maintain shade</a:t>
            </a:r>
          </a:p>
          <a:p>
            <a:r>
              <a:rPr lang="en-US" dirty="0"/>
              <a:t>Signage identified services available (VRI, Interpreters, parking)</a:t>
            </a:r>
          </a:p>
          <a:p>
            <a:r>
              <a:rPr lang="en-US" dirty="0"/>
              <a:t>Cooling fans and cold water were provided</a:t>
            </a:r>
          </a:p>
          <a:p>
            <a:r>
              <a:rPr lang="en-US" dirty="0"/>
              <a:t>Privacy tent was available and utilized. </a:t>
            </a:r>
          </a:p>
          <a:p>
            <a:r>
              <a:rPr lang="en-US" dirty="0"/>
              <a:t>Guests were offered to be vaccinated in their cars</a:t>
            </a:r>
          </a:p>
          <a:p>
            <a:endParaRPr lang="en-US" dirty="0"/>
          </a:p>
          <a:p>
            <a:endParaRPr lang="en-US" dirty="0"/>
          </a:p>
          <a:p>
            <a:endParaRPr lang="en-US" dirty="0"/>
          </a:p>
          <a:p>
            <a:endParaRPr lang="en-US" dirty="0"/>
          </a:p>
        </p:txBody>
      </p:sp>
      <p:sp>
        <p:nvSpPr>
          <p:cNvPr id="3" name="Footer Placeholder 2">
            <a:extLst>
              <a:ext uri="{FF2B5EF4-FFF2-40B4-BE49-F238E27FC236}">
                <a16:creationId xmlns:a16="http://schemas.microsoft.com/office/drawing/2014/main" id="{2B7346AA-5865-E340-8500-7FB0237C15F8}"/>
              </a:ext>
            </a:extLst>
          </p:cNvPr>
          <p:cNvSpPr>
            <a:spLocks noGrp="1"/>
          </p:cNvSpPr>
          <p:nvPr>
            <p:ph type="ftr" sz="quarter" idx="4294967295"/>
          </p:nvPr>
        </p:nvSpPr>
        <p:spPr>
          <a:xfrm>
            <a:off x="6096000" y="6173791"/>
            <a:ext cx="4443413" cy="365125"/>
          </a:xfrm>
        </p:spPr>
        <p:txBody>
          <a:bodyPr/>
          <a:lstStyle/>
          <a:p>
            <a:r>
              <a:rPr lang="en-US" dirty="0"/>
              <a:t>Federal Emergency Management Agency</a:t>
            </a:r>
          </a:p>
        </p:txBody>
      </p:sp>
      <p:sp>
        <p:nvSpPr>
          <p:cNvPr id="4" name="Slide Number Placeholder 3">
            <a:extLst>
              <a:ext uri="{FF2B5EF4-FFF2-40B4-BE49-F238E27FC236}">
                <a16:creationId xmlns:a16="http://schemas.microsoft.com/office/drawing/2014/main" id="{11212D32-BC6E-EB4A-90F9-ED1B7B598CA8}"/>
              </a:ext>
            </a:extLst>
          </p:cNvPr>
          <p:cNvSpPr>
            <a:spLocks noGrp="1"/>
          </p:cNvSpPr>
          <p:nvPr>
            <p:ph type="sldNum" sz="quarter" idx="12"/>
          </p:nvPr>
        </p:nvSpPr>
        <p:spPr>
          <a:xfrm>
            <a:off x="10539413" y="6173791"/>
            <a:ext cx="914403" cy="365125"/>
          </a:xfrm>
        </p:spPr>
        <p:txBody>
          <a:bodyPr/>
          <a:lstStyle/>
          <a:p>
            <a:fld id="{8FCC257D-A786-9244-9E17-CE618C8B9275}" type="slidenum">
              <a:rPr lang="en-US" smtClean="0"/>
              <a:t>24</a:t>
            </a:fld>
            <a:endParaRPr lang="en-US" dirty="0"/>
          </a:p>
        </p:txBody>
      </p:sp>
    </p:spTree>
    <p:extLst>
      <p:ext uri="{BB962C8B-B14F-4D97-AF65-F5344CB8AC3E}">
        <p14:creationId xmlns:p14="http://schemas.microsoft.com/office/powerpoint/2010/main" val="408547118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3C6CE9A-C6B8-094B-B83C-85DA395984E6}"/>
              </a:ext>
            </a:extLst>
          </p:cNvPr>
          <p:cNvSpPr>
            <a:spLocks noGrp="1"/>
          </p:cNvSpPr>
          <p:nvPr>
            <p:ph type="title"/>
          </p:nvPr>
        </p:nvSpPr>
        <p:spPr/>
        <p:txBody>
          <a:bodyPr/>
          <a:lstStyle/>
          <a:p>
            <a:r>
              <a:rPr lang="en-US" dirty="0"/>
              <a:t>Best Practices </a:t>
            </a:r>
          </a:p>
        </p:txBody>
      </p:sp>
      <p:sp>
        <p:nvSpPr>
          <p:cNvPr id="2" name="Content Placeholder 1">
            <a:extLst>
              <a:ext uri="{FF2B5EF4-FFF2-40B4-BE49-F238E27FC236}">
                <a16:creationId xmlns:a16="http://schemas.microsoft.com/office/drawing/2014/main" id="{A7521306-CB15-9345-95A3-514A891A42BE}"/>
              </a:ext>
            </a:extLst>
          </p:cNvPr>
          <p:cNvSpPr>
            <a:spLocks noGrp="1"/>
          </p:cNvSpPr>
          <p:nvPr>
            <p:ph idx="1"/>
          </p:nvPr>
        </p:nvSpPr>
        <p:spPr/>
        <p:txBody>
          <a:bodyPr/>
          <a:lstStyle/>
          <a:p>
            <a:r>
              <a:rPr lang="en-US" b="1" dirty="0"/>
              <a:t>Outreach and Coordination:</a:t>
            </a:r>
          </a:p>
          <a:p>
            <a:pPr lvl="1"/>
            <a:r>
              <a:rPr lang="en-US" dirty="0"/>
              <a:t>Coordinated with the county to ensure vaccinations reached whole community partners, including organizations serving people with disabilities</a:t>
            </a:r>
          </a:p>
          <a:p>
            <a:pPr lvl="1"/>
            <a:r>
              <a:rPr lang="en-US" dirty="0"/>
              <a:t>Worked closely with FEMA Civil Rights Advisor to share information</a:t>
            </a:r>
          </a:p>
          <a:p>
            <a:pPr lvl="1"/>
            <a:r>
              <a:rPr lang="en-US" dirty="0"/>
              <a:t>Identified 	 Disability Organizations and non-profit agencies in the area.</a:t>
            </a:r>
          </a:p>
          <a:p>
            <a:pPr lvl="1"/>
            <a:r>
              <a:rPr lang="en-US" dirty="0"/>
              <a:t>Compiled data and shared with FEMA Voluntary Agency Liaisons (VAL)</a:t>
            </a:r>
          </a:p>
          <a:p>
            <a:pPr lvl="1"/>
            <a:r>
              <a:rPr lang="en-US" dirty="0"/>
              <a:t>Conducted outreach canvasing organizations in the area around the site</a:t>
            </a:r>
          </a:p>
          <a:p>
            <a:pPr lvl="1"/>
            <a:r>
              <a:rPr lang="en-US" dirty="0"/>
              <a:t>In AZ, the team identified and used a free resource that helped secure a free ride for individuals in need during vaccination operations.</a:t>
            </a:r>
          </a:p>
          <a:p>
            <a:pPr lvl="1"/>
            <a:endParaRPr lang="en-US" b="1" dirty="0"/>
          </a:p>
          <a:p>
            <a:endParaRPr lang="en-US" dirty="0"/>
          </a:p>
          <a:p>
            <a:endParaRPr lang="en-US" dirty="0"/>
          </a:p>
          <a:p>
            <a:endParaRPr lang="en-US" dirty="0"/>
          </a:p>
        </p:txBody>
      </p:sp>
      <p:sp>
        <p:nvSpPr>
          <p:cNvPr id="3" name="Footer Placeholder 2">
            <a:extLst>
              <a:ext uri="{FF2B5EF4-FFF2-40B4-BE49-F238E27FC236}">
                <a16:creationId xmlns:a16="http://schemas.microsoft.com/office/drawing/2014/main" id="{2B7346AA-5865-E340-8500-7FB0237C15F8}"/>
              </a:ext>
            </a:extLst>
          </p:cNvPr>
          <p:cNvSpPr>
            <a:spLocks noGrp="1"/>
          </p:cNvSpPr>
          <p:nvPr>
            <p:ph type="ftr" sz="quarter" idx="4294967295"/>
          </p:nvPr>
        </p:nvSpPr>
        <p:spPr>
          <a:xfrm>
            <a:off x="6096000" y="6173791"/>
            <a:ext cx="4443413" cy="365125"/>
          </a:xfrm>
        </p:spPr>
        <p:txBody>
          <a:bodyPr/>
          <a:lstStyle/>
          <a:p>
            <a:r>
              <a:rPr lang="en-US" dirty="0"/>
              <a:t>Federal Emergency Management Agency</a:t>
            </a:r>
          </a:p>
        </p:txBody>
      </p:sp>
      <p:sp>
        <p:nvSpPr>
          <p:cNvPr id="4" name="Slide Number Placeholder 3">
            <a:extLst>
              <a:ext uri="{FF2B5EF4-FFF2-40B4-BE49-F238E27FC236}">
                <a16:creationId xmlns:a16="http://schemas.microsoft.com/office/drawing/2014/main" id="{11212D32-BC6E-EB4A-90F9-ED1B7B598CA8}"/>
              </a:ext>
            </a:extLst>
          </p:cNvPr>
          <p:cNvSpPr>
            <a:spLocks noGrp="1"/>
          </p:cNvSpPr>
          <p:nvPr>
            <p:ph type="sldNum" sz="quarter" idx="12"/>
          </p:nvPr>
        </p:nvSpPr>
        <p:spPr>
          <a:xfrm>
            <a:off x="10539413" y="6173791"/>
            <a:ext cx="914403" cy="365125"/>
          </a:xfrm>
        </p:spPr>
        <p:txBody>
          <a:bodyPr/>
          <a:lstStyle/>
          <a:p>
            <a:fld id="{8FCC257D-A786-9244-9E17-CE618C8B9275}" type="slidenum">
              <a:rPr lang="en-US" smtClean="0"/>
              <a:t>25</a:t>
            </a:fld>
            <a:endParaRPr lang="en-US" dirty="0"/>
          </a:p>
        </p:txBody>
      </p:sp>
    </p:spTree>
    <p:extLst>
      <p:ext uri="{BB962C8B-B14F-4D97-AF65-F5344CB8AC3E}">
        <p14:creationId xmlns:p14="http://schemas.microsoft.com/office/powerpoint/2010/main" val="401564958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3C6CE9A-C6B8-094B-B83C-85DA395984E6}"/>
              </a:ext>
            </a:extLst>
          </p:cNvPr>
          <p:cNvSpPr>
            <a:spLocks noGrp="1"/>
          </p:cNvSpPr>
          <p:nvPr>
            <p:ph type="title"/>
          </p:nvPr>
        </p:nvSpPr>
        <p:spPr/>
        <p:txBody>
          <a:bodyPr/>
          <a:lstStyle/>
          <a:p>
            <a:r>
              <a:rPr lang="en-US" dirty="0"/>
              <a:t>Best Practice Success Stories </a:t>
            </a:r>
          </a:p>
        </p:txBody>
      </p:sp>
      <p:sp>
        <p:nvSpPr>
          <p:cNvPr id="2" name="Content Placeholder 1">
            <a:extLst>
              <a:ext uri="{FF2B5EF4-FFF2-40B4-BE49-F238E27FC236}">
                <a16:creationId xmlns:a16="http://schemas.microsoft.com/office/drawing/2014/main" id="{A7521306-CB15-9345-95A3-514A891A42BE}"/>
              </a:ext>
            </a:extLst>
          </p:cNvPr>
          <p:cNvSpPr>
            <a:spLocks noGrp="1"/>
          </p:cNvSpPr>
          <p:nvPr>
            <p:ph idx="1"/>
          </p:nvPr>
        </p:nvSpPr>
        <p:spPr/>
        <p:txBody>
          <a:bodyPr/>
          <a:lstStyle/>
          <a:p>
            <a:r>
              <a:rPr lang="en-US" b="1" dirty="0"/>
              <a:t>Success Stories:</a:t>
            </a:r>
          </a:p>
          <a:p>
            <a:pPr lvl="1"/>
            <a:r>
              <a:rPr lang="en-US" dirty="0"/>
              <a:t>In AZ, the team identified and used a free resource that helped secure a free ride for individuals in need during vaccination </a:t>
            </a:r>
          </a:p>
          <a:p>
            <a:pPr lvl="1"/>
            <a:r>
              <a:rPr lang="en-US" dirty="0"/>
              <a:t>Privacy tent was utilized to vaccinate a young adult with autism and this quiet setting allowed for a successful experience</a:t>
            </a:r>
          </a:p>
          <a:p>
            <a:pPr lvl="1"/>
            <a:r>
              <a:rPr lang="en-US" dirty="0"/>
              <a:t>Privacy tent was utilized as a religious accommodation</a:t>
            </a:r>
          </a:p>
          <a:p>
            <a:pPr lvl="1"/>
            <a:r>
              <a:rPr lang="en-US" dirty="0"/>
              <a:t>Language line and VRI services were utilized regularly</a:t>
            </a:r>
          </a:p>
          <a:p>
            <a:pPr lvl="1"/>
            <a:r>
              <a:rPr lang="en-US" dirty="0"/>
              <a:t>The Pocket Talker was used to amply sound while using  the phone spoken language interpreter</a:t>
            </a:r>
          </a:p>
          <a:p>
            <a:pPr lvl="1"/>
            <a:endParaRPr lang="en-US" b="1" dirty="0"/>
          </a:p>
          <a:p>
            <a:endParaRPr lang="en-US" dirty="0"/>
          </a:p>
          <a:p>
            <a:endParaRPr lang="en-US" dirty="0"/>
          </a:p>
          <a:p>
            <a:endParaRPr lang="en-US" dirty="0"/>
          </a:p>
        </p:txBody>
      </p:sp>
      <p:sp>
        <p:nvSpPr>
          <p:cNvPr id="3" name="Footer Placeholder 2">
            <a:extLst>
              <a:ext uri="{FF2B5EF4-FFF2-40B4-BE49-F238E27FC236}">
                <a16:creationId xmlns:a16="http://schemas.microsoft.com/office/drawing/2014/main" id="{2B7346AA-5865-E340-8500-7FB0237C15F8}"/>
              </a:ext>
            </a:extLst>
          </p:cNvPr>
          <p:cNvSpPr>
            <a:spLocks noGrp="1"/>
          </p:cNvSpPr>
          <p:nvPr>
            <p:ph type="ftr" sz="quarter" idx="4294967295"/>
          </p:nvPr>
        </p:nvSpPr>
        <p:spPr>
          <a:xfrm>
            <a:off x="6096000" y="6173791"/>
            <a:ext cx="4443413" cy="365125"/>
          </a:xfrm>
        </p:spPr>
        <p:txBody>
          <a:bodyPr/>
          <a:lstStyle/>
          <a:p>
            <a:r>
              <a:rPr lang="en-US" dirty="0"/>
              <a:t>Federal Emergency Management Agency</a:t>
            </a:r>
          </a:p>
        </p:txBody>
      </p:sp>
      <p:sp>
        <p:nvSpPr>
          <p:cNvPr id="4" name="Slide Number Placeholder 3">
            <a:extLst>
              <a:ext uri="{FF2B5EF4-FFF2-40B4-BE49-F238E27FC236}">
                <a16:creationId xmlns:a16="http://schemas.microsoft.com/office/drawing/2014/main" id="{11212D32-BC6E-EB4A-90F9-ED1B7B598CA8}"/>
              </a:ext>
            </a:extLst>
          </p:cNvPr>
          <p:cNvSpPr>
            <a:spLocks noGrp="1"/>
          </p:cNvSpPr>
          <p:nvPr>
            <p:ph type="sldNum" sz="quarter" idx="12"/>
          </p:nvPr>
        </p:nvSpPr>
        <p:spPr>
          <a:xfrm>
            <a:off x="10539413" y="6173791"/>
            <a:ext cx="914403" cy="365125"/>
          </a:xfrm>
        </p:spPr>
        <p:txBody>
          <a:bodyPr/>
          <a:lstStyle/>
          <a:p>
            <a:fld id="{8FCC257D-A786-9244-9E17-CE618C8B9275}" type="slidenum">
              <a:rPr lang="en-US" smtClean="0"/>
              <a:t>26</a:t>
            </a:fld>
            <a:endParaRPr lang="en-US" dirty="0"/>
          </a:p>
        </p:txBody>
      </p:sp>
    </p:spTree>
    <p:extLst>
      <p:ext uri="{BB962C8B-B14F-4D97-AF65-F5344CB8AC3E}">
        <p14:creationId xmlns:p14="http://schemas.microsoft.com/office/powerpoint/2010/main" val="29969857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A4D6C6A-8FE0-A24B-985A-1657FC300ECA}"/>
              </a:ext>
            </a:extLst>
          </p:cNvPr>
          <p:cNvSpPr>
            <a:spLocks noGrp="1"/>
          </p:cNvSpPr>
          <p:nvPr>
            <p:ph type="title"/>
          </p:nvPr>
        </p:nvSpPr>
        <p:spPr/>
        <p:txBody>
          <a:bodyPr/>
          <a:lstStyle/>
          <a:p>
            <a:r>
              <a:rPr lang="en-US" dirty="0"/>
              <a:t>Future Considerations for Improving Sites</a:t>
            </a:r>
          </a:p>
        </p:txBody>
      </p:sp>
      <p:sp>
        <p:nvSpPr>
          <p:cNvPr id="5" name="Footer Placeholder 4">
            <a:extLst>
              <a:ext uri="{FF2B5EF4-FFF2-40B4-BE49-F238E27FC236}">
                <a16:creationId xmlns:a16="http://schemas.microsoft.com/office/drawing/2014/main" id="{C58830E6-5CB4-F04B-AA08-3C2150CBB1C0}"/>
              </a:ext>
            </a:extLst>
          </p:cNvPr>
          <p:cNvSpPr>
            <a:spLocks noGrp="1"/>
          </p:cNvSpPr>
          <p:nvPr>
            <p:ph type="ftr" sz="quarter" idx="11"/>
          </p:nvPr>
        </p:nvSpPr>
        <p:spPr/>
        <p:txBody>
          <a:bodyPr/>
          <a:lstStyle/>
          <a:p>
            <a:r>
              <a:rPr lang="en-US"/>
              <a:t>Federal Emergency Management Agency</a:t>
            </a:r>
            <a:endParaRPr lang="en-US" dirty="0"/>
          </a:p>
        </p:txBody>
      </p:sp>
      <p:sp>
        <p:nvSpPr>
          <p:cNvPr id="6" name="Slide Number Placeholder 5">
            <a:extLst>
              <a:ext uri="{FF2B5EF4-FFF2-40B4-BE49-F238E27FC236}">
                <a16:creationId xmlns:a16="http://schemas.microsoft.com/office/drawing/2014/main" id="{9FA1F6DA-34BC-0E4A-8774-33F32F43BA89}"/>
              </a:ext>
            </a:extLst>
          </p:cNvPr>
          <p:cNvSpPr>
            <a:spLocks noGrp="1"/>
          </p:cNvSpPr>
          <p:nvPr>
            <p:ph type="sldNum" sz="quarter" idx="12"/>
          </p:nvPr>
        </p:nvSpPr>
        <p:spPr/>
        <p:txBody>
          <a:bodyPr/>
          <a:lstStyle/>
          <a:p>
            <a:fld id="{8FCC257D-A786-9244-9E17-CE618C8B9275}" type="slidenum">
              <a:rPr lang="en-US" smtClean="0"/>
              <a:pPr/>
              <a:t>27</a:t>
            </a:fld>
            <a:endParaRPr lang="en-US" dirty="0"/>
          </a:p>
        </p:txBody>
      </p:sp>
      <p:pic>
        <p:nvPicPr>
          <p:cNvPr id="2" name="Picture 1" descr="white tents, cones and signage in a parking lot vaccination center">
            <a:extLst>
              <a:ext uri="{FF2B5EF4-FFF2-40B4-BE49-F238E27FC236}">
                <a16:creationId xmlns:a16="http://schemas.microsoft.com/office/drawing/2014/main" id="{CACE0ED1-A660-463E-BFCE-1952DD28DF66}"/>
              </a:ext>
            </a:extLst>
          </p:cNvPr>
          <p:cNvPicPr>
            <a:picLocks noChangeAspect="1"/>
          </p:cNvPicPr>
          <p:nvPr/>
        </p:nvPicPr>
        <p:blipFill>
          <a:blip r:embed="rId3"/>
          <a:stretch>
            <a:fillRect/>
          </a:stretch>
        </p:blipFill>
        <p:spPr>
          <a:xfrm>
            <a:off x="1939158" y="1592316"/>
            <a:ext cx="8135007" cy="4256691"/>
          </a:xfrm>
          <a:prstGeom prst="rect">
            <a:avLst/>
          </a:prstGeom>
        </p:spPr>
      </p:pic>
    </p:spTree>
    <p:extLst>
      <p:ext uri="{BB962C8B-B14F-4D97-AF65-F5344CB8AC3E}">
        <p14:creationId xmlns:p14="http://schemas.microsoft.com/office/powerpoint/2010/main" val="166710182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6D22310-98F4-9248-B315-7AD48F0A98BA}"/>
              </a:ext>
            </a:extLst>
          </p:cNvPr>
          <p:cNvSpPr>
            <a:spLocks noGrp="1"/>
          </p:cNvSpPr>
          <p:nvPr>
            <p:ph type="title"/>
          </p:nvPr>
        </p:nvSpPr>
        <p:spPr>
          <a:xfrm>
            <a:off x="738189" y="466928"/>
            <a:ext cx="5117441" cy="642025"/>
          </a:xfrm>
        </p:spPr>
        <p:txBody>
          <a:bodyPr/>
          <a:lstStyle/>
          <a:p>
            <a:r>
              <a:rPr lang="en-US" dirty="0"/>
              <a:t>Mobile Healthcare Facility</a:t>
            </a:r>
          </a:p>
        </p:txBody>
      </p:sp>
      <p:sp>
        <p:nvSpPr>
          <p:cNvPr id="4" name="Content Placeholder 3">
            <a:extLst>
              <a:ext uri="{FF2B5EF4-FFF2-40B4-BE49-F238E27FC236}">
                <a16:creationId xmlns:a16="http://schemas.microsoft.com/office/drawing/2014/main" id="{56B88B6B-5A56-8B4D-8061-3CE4391864FF}"/>
              </a:ext>
            </a:extLst>
          </p:cNvPr>
          <p:cNvSpPr>
            <a:spLocks noGrp="1"/>
          </p:cNvSpPr>
          <p:nvPr>
            <p:ph sz="half" idx="2"/>
          </p:nvPr>
        </p:nvSpPr>
        <p:spPr>
          <a:xfrm>
            <a:off x="609599" y="1108954"/>
            <a:ext cx="5246031" cy="4908016"/>
          </a:xfrm>
        </p:spPr>
        <p:txBody>
          <a:bodyPr>
            <a:normAutofit/>
          </a:bodyPr>
          <a:lstStyle/>
          <a:p>
            <a:r>
              <a:rPr lang="en-US" dirty="0"/>
              <a:t>Set in place reasonable accommodation standards for a mobile medical staging in the procurement request process. </a:t>
            </a:r>
          </a:p>
          <a:p>
            <a:r>
              <a:rPr lang="en-US" dirty="0"/>
              <a:t>Contractors should be made aware of accessibility compliance requirements and/or be provided with a compliance checklist for ADA requirements typical of healthcare facilities (i.e. bariatric chairs, bariatric wheelchairs, privacy areas for minors, women, etc.), </a:t>
            </a:r>
          </a:p>
          <a:p>
            <a:r>
              <a:rPr lang="en-US" dirty="0"/>
              <a:t>Medical interpreters with emphasis on the demographics being served since it raises the issue of a proper informed consent. </a:t>
            </a:r>
          </a:p>
        </p:txBody>
      </p:sp>
      <p:sp>
        <p:nvSpPr>
          <p:cNvPr id="6" name="Content Placeholder 5">
            <a:extLst>
              <a:ext uri="{FF2B5EF4-FFF2-40B4-BE49-F238E27FC236}">
                <a16:creationId xmlns:a16="http://schemas.microsoft.com/office/drawing/2014/main" id="{BFBA351B-F5C7-6B49-A019-A6EEC9E24146}"/>
              </a:ext>
            </a:extLst>
          </p:cNvPr>
          <p:cNvSpPr>
            <a:spLocks noGrp="1"/>
          </p:cNvSpPr>
          <p:nvPr>
            <p:ph sz="half" idx="13"/>
          </p:nvPr>
        </p:nvSpPr>
        <p:spPr/>
        <p:txBody>
          <a:bodyPr/>
          <a:lstStyle/>
          <a:p>
            <a:r>
              <a:rPr lang="en-US" dirty="0"/>
              <a:t>Add image here</a:t>
            </a:r>
          </a:p>
        </p:txBody>
      </p:sp>
      <p:sp>
        <p:nvSpPr>
          <p:cNvPr id="2" name="Footer Placeholder 1">
            <a:extLst>
              <a:ext uri="{FF2B5EF4-FFF2-40B4-BE49-F238E27FC236}">
                <a16:creationId xmlns:a16="http://schemas.microsoft.com/office/drawing/2014/main" id="{D4C0C8F8-81A0-734E-8888-5BE2CB2CC11F}"/>
              </a:ext>
            </a:extLst>
          </p:cNvPr>
          <p:cNvSpPr>
            <a:spLocks noGrp="1"/>
          </p:cNvSpPr>
          <p:nvPr>
            <p:ph type="ftr" sz="quarter" idx="11"/>
          </p:nvPr>
        </p:nvSpPr>
        <p:spPr/>
        <p:txBody>
          <a:bodyPr/>
          <a:lstStyle/>
          <a:p>
            <a:r>
              <a:rPr lang="en-US"/>
              <a:t>Federal Emergency Management Agency</a:t>
            </a:r>
            <a:endParaRPr lang="en-US" dirty="0"/>
          </a:p>
        </p:txBody>
      </p:sp>
      <p:sp>
        <p:nvSpPr>
          <p:cNvPr id="3" name="Slide Number Placeholder 2">
            <a:extLst>
              <a:ext uri="{FF2B5EF4-FFF2-40B4-BE49-F238E27FC236}">
                <a16:creationId xmlns:a16="http://schemas.microsoft.com/office/drawing/2014/main" id="{DBA9D305-766A-7345-8BAB-CC3EA86E17C8}"/>
              </a:ext>
            </a:extLst>
          </p:cNvPr>
          <p:cNvSpPr>
            <a:spLocks noGrp="1"/>
          </p:cNvSpPr>
          <p:nvPr>
            <p:ph type="sldNum" sz="quarter" idx="12"/>
          </p:nvPr>
        </p:nvSpPr>
        <p:spPr/>
        <p:txBody>
          <a:bodyPr/>
          <a:lstStyle/>
          <a:p>
            <a:fld id="{8FCC257D-A786-9244-9E17-CE618C8B9275}" type="slidenum">
              <a:rPr lang="en-US" smtClean="0"/>
              <a:pPr/>
              <a:t>28</a:t>
            </a:fld>
            <a:endParaRPr lang="en-US" dirty="0"/>
          </a:p>
        </p:txBody>
      </p:sp>
      <p:pic>
        <p:nvPicPr>
          <p:cNvPr id="8" name="Picture 7" descr="a non-accessible portable handwash station with a pack of sanitizing handwipes taped to the side for those unable to use the handwash station">
            <a:extLst>
              <a:ext uri="{FF2B5EF4-FFF2-40B4-BE49-F238E27FC236}">
                <a16:creationId xmlns:a16="http://schemas.microsoft.com/office/drawing/2014/main" id="{9F864FCE-0F90-41ED-ADB5-3F09D5180ABE}"/>
              </a:ext>
            </a:extLst>
          </p:cNvPr>
          <p:cNvPicPr>
            <a:picLocks noChangeAspect="1"/>
          </p:cNvPicPr>
          <p:nvPr/>
        </p:nvPicPr>
        <p:blipFill>
          <a:blip r:embed="rId3"/>
          <a:stretch>
            <a:fillRect/>
          </a:stretch>
        </p:blipFill>
        <p:spPr>
          <a:xfrm rot="5400000">
            <a:off x="6024286" y="857250"/>
            <a:ext cx="6858000" cy="5143500"/>
          </a:xfrm>
          <a:prstGeom prst="rect">
            <a:avLst/>
          </a:prstGeom>
        </p:spPr>
      </p:pic>
      <p:sp>
        <p:nvSpPr>
          <p:cNvPr id="9" name="Rectangle 8">
            <a:extLst>
              <a:ext uri="{FF2B5EF4-FFF2-40B4-BE49-F238E27FC236}">
                <a16:creationId xmlns:a16="http://schemas.microsoft.com/office/drawing/2014/main" id="{B76E6518-858C-4698-9BDE-7C1E1FD15F13}"/>
              </a:ext>
            </a:extLst>
          </p:cNvPr>
          <p:cNvSpPr/>
          <p:nvPr/>
        </p:nvSpPr>
        <p:spPr>
          <a:xfrm>
            <a:off x="7752945" y="3015574"/>
            <a:ext cx="1031132" cy="1643975"/>
          </a:xfrm>
          <a:prstGeom prst="rect">
            <a:avLst/>
          </a:prstGeom>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PR"/>
          </a:p>
        </p:txBody>
      </p:sp>
    </p:spTree>
    <p:extLst>
      <p:ext uri="{BB962C8B-B14F-4D97-AF65-F5344CB8AC3E}">
        <p14:creationId xmlns:p14="http://schemas.microsoft.com/office/powerpoint/2010/main" val="390381601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74555B-03B8-4D17-BF66-073C3B3B4382}"/>
              </a:ext>
            </a:extLst>
          </p:cNvPr>
          <p:cNvSpPr>
            <a:spLocks noGrp="1"/>
          </p:cNvSpPr>
          <p:nvPr>
            <p:ph type="title"/>
          </p:nvPr>
        </p:nvSpPr>
        <p:spPr>
          <a:xfrm>
            <a:off x="911607" y="2831732"/>
            <a:ext cx="10715627" cy="743347"/>
          </a:xfrm>
        </p:spPr>
        <p:txBody>
          <a:bodyPr>
            <a:normAutofit/>
          </a:bodyPr>
          <a:lstStyle/>
          <a:p>
            <a:pPr algn="ctr"/>
            <a:r>
              <a:rPr lang="en-US" dirty="0"/>
              <a:t>Mobile Vaccination Team Outreach</a:t>
            </a:r>
          </a:p>
        </p:txBody>
      </p:sp>
    </p:spTree>
    <p:extLst>
      <p:ext uri="{BB962C8B-B14F-4D97-AF65-F5344CB8AC3E}">
        <p14:creationId xmlns:p14="http://schemas.microsoft.com/office/powerpoint/2010/main" val="21311254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828800" y="533400"/>
            <a:ext cx="8686800" cy="1447800"/>
          </a:xfrm>
        </p:spPr>
        <p:txBody>
          <a:bodyPr>
            <a:noAutofit/>
          </a:bodyPr>
          <a:lstStyle/>
          <a:p>
            <a:pPr algn="ctr"/>
            <a:r>
              <a:rPr lang="en-US" sz="3600" b="1" dirty="0">
                <a:solidFill>
                  <a:schemeClr val="tx1"/>
                </a:solidFill>
                <a:latin typeface="Century Gothic" panose="020B0502020202020204" pitchFamily="34" charset="0"/>
                <a:cs typeface="Arial" panose="020B0604020202020204" pitchFamily="34" charset="0"/>
              </a:rPr>
              <a:t>Office of Access and Functional Needs (OAFN) </a:t>
            </a:r>
          </a:p>
        </p:txBody>
      </p:sp>
      <p:sp>
        <p:nvSpPr>
          <p:cNvPr id="3" name="Content Placeholder 2"/>
          <p:cNvSpPr>
            <a:spLocks noGrp="1"/>
          </p:cNvSpPr>
          <p:nvPr>
            <p:ph sz="half" idx="1"/>
          </p:nvPr>
        </p:nvSpPr>
        <p:spPr>
          <a:xfrm>
            <a:off x="1967948" y="2438400"/>
            <a:ext cx="8153400" cy="3352800"/>
          </a:xfrm>
        </p:spPr>
        <p:txBody>
          <a:bodyPr>
            <a:noAutofit/>
          </a:bodyPr>
          <a:lstStyle/>
          <a:p>
            <a:pPr marL="0" indent="0" algn="ctr">
              <a:buNone/>
            </a:pPr>
            <a:r>
              <a:rPr lang="en-US" sz="2200" dirty="0">
                <a:latin typeface="Century Gothic" panose="020B0502020202020204" pitchFamily="34" charset="0"/>
                <a:cs typeface="Arial" panose="020B0604020202020204" pitchFamily="34" charset="0"/>
              </a:rPr>
              <a:t>Established in 2008 to identify the needs of people with disabilities, older adults, and all Californians with access and functional needs before, during, and after a disaster.</a:t>
            </a:r>
          </a:p>
          <a:p>
            <a:pPr marL="0" indent="0" algn="ctr">
              <a:buNone/>
            </a:pPr>
            <a:endParaRPr lang="en-US" sz="2200" dirty="0">
              <a:latin typeface="Century Gothic" panose="020B0502020202020204" pitchFamily="34" charset="0"/>
              <a:cs typeface="Arial" panose="020B0604020202020204" pitchFamily="34" charset="0"/>
            </a:endParaRPr>
          </a:p>
          <a:p>
            <a:pPr marL="0" indent="0" algn="ctr">
              <a:buNone/>
            </a:pPr>
            <a:r>
              <a:rPr lang="en-US" sz="2200" dirty="0">
                <a:latin typeface="Century Gothic" panose="020B0502020202020204" pitchFamily="34" charset="0"/>
                <a:cs typeface="Arial" panose="020B0604020202020204" pitchFamily="34" charset="0"/>
              </a:rPr>
              <a:t>OAFN integrates whole community needs and resources throughout emergency management systems and provides guidance to emergency managers, planners, service providers, partners, stakeholders, etc.</a:t>
            </a:r>
          </a:p>
        </p:txBody>
      </p:sp>
    </p:spTree>
    <p:extLst>
      <p:ext uri="{BB962C8B-B14F-4D97-AF65-F5344CB8AC3E}">
        <p14:creationId xmlns:p14="http://schemas.microsoft.com/office/powerpoint/2010/main" val="307909252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F89A040-AC2E-4A55-979C-508465DEACB1}"/>
              </a:ext>
            </a:extLst>
          </p:cNvPr>
          <p:cNvSpPr>
            <a:spLocks noGrp="1"/>
          </p:cNvSpPr>
          <p:nvPr>
            <p:ph type="title"/>
          </p:nvPr>
        </p:nvSpPr>
        <p:spPr/>
        <p:txBody>
          <a:bodyPr/>
          <a:lstStyle/>
          <a:p>
            <a:r>
              <a:rPr lang="en-US" dirty="0"/>
              <a:t>Expanding Beyond Vaccine Drive-Through Fixed Site Operations</a:t>
            </a:r>
          </a:p>
        </p:txBody>
      </p:sp>
      <p:sp>
        <p:nvSpPr>
          <p:cNvPr id="4" name="Slide Number Placeholder 3">
            <a:extLst>
              <a:ext uri="{FF2B5EF4-FFF2-40B4-BE49-F238E27FC236}">
                <a16:creationId xmlns:a16="http://schemas.microsoft.com/office/drawing/2014/main" id="{1628D037-1983-4133-869A-B301683C47BF}"/>
              </a:ext>
            </a:extLst>
          </p:cNvPr>
          <p:cNvSpPr>
            <a:spLocks noGrp="1"/>
          </p:cNvSpPr>
          <p:nvPr>
            <p:ph type="sldNum" sz="quarter" idx="12"/>
          </p:nvPr>
        </p:nvSpPr>
        <p:spPr/>
        <p:txBody>
          <a:bodyPr/>
          <a:lstStyle/>
          <a:p>
            <a:fld id="{8FCC257D-A786-9244-9E17-CE618C8B9275}" type="slidenum">
              <a:rPr lang="en-US" smtClean="0"/>
              <a:pPr/>
              <a:t>30</a:t>
            </a:fld>
            <a:endParaRPr lang="en-US" dirty="0"/>
          </a:p>
        </p:txBody>
      </p:sp>
      <p:pic>
        <p:nvPicPr>
          <p:cNvPr id="5" name="Content Placeholder 4" descr="Vaccine site staff standing in front of vaccine lanes to celebrate 10,000 vaccines administered at the Yakima Community  Vaccination Center! ">
            <a:extLst>
              <a:ext uri="{FF2B5EF4-FFF2-40B4-BE49-F238E27FC236}">
                <a16:creationId xmlns:a16="http://schemas.microsoft.com/office/drawing/2014/main" id="{51B94275-EC41-4710-A284-52E32CA0D3F6}"/>
              </a:ext>
            </a:extLst>
          </p:cNvPr>
          <p:cNvPicPr>
            <a:picLocks noGrp="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663428" y="1631357"/>
            <a:ext cx="9333186" cy="4106863"/>
          </a:xfrm>
          <a:prstGeom prst="rect">
            <a:avLst/>
          </a:prstGeom>
          <a:noFill/>
          <a:ln>
            <a:noFill/>
          </a:ln>
        </p:spPr>
      </p:pic>
    </p:spTree>
    <p:extLst>
      <p:ext uri="{BB962C8B-B14F-4D97-AF65-F5344CB8AC3E}">
        <p14:creationId xmlns:p14="http://schemas.microsoft.com/office/powerpoint/2010/main" val="172068971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8BA6994-17E5-4B36-A68E-611603D29574}"/>
              </a:ext>
            </a:extLst>
          </p:cNvPr>
          <p:cNvSpPr>
            <a:spLocks noGrp="1"/>
          </p:cNvSpPr>
          <p:nvPr>
            <p:ph idx="1"/>
          </p:nvPr>
        </p:nvSpPr>
        <p:spPr/>
        <p:txBody>
          <a:bodyPr>
            <a:normAutofit/>
          </a:bodyPr>
          <a:lstStyle/>
          <a:p>
            <a:r>
              <a:rPr lang="en-US" sz="2800" dirty="0"/>
              <a:t>Meeting with local disability partners early</a:t>
            </a:r>
            <a:endParaRPr lang="en-US" sz="2600" dirty="0"/>
          </a:p>
          <a:p>
            <a:pPr marL="0" indent="0">
              <a:buNone/>
            </a:pPr>
            <a:endParaRPr lang="en-US" sz="2800" dirty="0"/>
          </a:p>
          <a:p>
            <a:r>
              <a:rPr lang="en-US" sz="2800" dirty="0"/>
              <a:t>Integrating key partners into operational planning meetings </a:t>
            </a:r>
          </a:p>
          <a:p>
            <a:pPr marL="0" indent="0">
              <a:buNone/>
            </a:pPr>
            <a:endParaRPr lang="en-US" sz="2800" dirty="0"/>
          </a:p>
          <a:p>
            <a:r>
              <a:rPr lang="en-US" sz="2800" dirty="0"/>
              <a:t>Conducting pre accessibility site reviews/questionnaires of mobile site locations</a:t>
            </a:r>
          </a:p>
          <a:p>
            <a:endParaRPr lang="en-US" sz="2800" dirty="0"/>
          </a:p>
          <a:p>
            <a:r>
              <a:rPr lang="en-US" sz="2800" dirty="0"/>
              <a:t>Continuous site staff training/transition planning</a:t>
            </a:r>
            <a:endParaRPr lang="en-US" dirty="0"/>
          </a:p>
          <a:p>
            <a:endParaRPr lang="en-US" dirty="0"/>
          </a:p>
          <a:p>
            <a:endParaRPr lang="en-US" dirty="0"/>
          </a:p>
        </p:txBody>
      </p:sp>
      <p:sp>
        <p:nvSpPr>
          <p:cNvPr id="3" name="Title 2">
            <a:extLst>
              <a:ext uri="{FF2B5EF4-FFF2-40B4-BE49-F238E27FC236}">
                <a16:creationId xmlns:a16="http://schemas.microsoft.com/office/drawing/2014/main" id="{BF96BD4B-82A7-4FFE-88A3-3A985747E47E}"/>
              </a:ext>
            </a:extLst>
          </p:cNvPr>
          <p:cNvSpPr>
            <a:spLocks noGrp="1"/>
          </p:cNvSpPr>
          <p:nvPr>
            <p:ph type="title"/>
          </p:nvPr>
        </p:nvSpPr>
        <p:spPr/>
        <p:txBody>
          <a:bodyPr/>
          <a:lstStyle/>
          <a:p>
            <a:r>
              <a:rPr lang="en-US" dirty="0"/>
              <a:t>Best Practices</a:t>
            </a:r>
          </a:p>
        </p:txBody>
      </p:sp>
      <p:sp>
        <p:nvSpPr>
          <p:cNvPr id="4" name="Slide Number Placeholder 3">
            <a:extLst>
              <a:ext uri="{FF2B5EF4-FFF2-40B4-BE49-F238E27FC236}">
                <a16:creationId xmlns:a16="http://schemas.microsoft.com/office/drawing/2014/main" id="{2F264EF0-7D50-4B38-B7C7-50BCF40ECDE8}"/>
              </a:ext>
            </a:extLst>
          </p:cNvPr>
          <p:cNvSpPr>
            <a:spLocks noGrp="1"/>
          </p:cNvSpPr>
          <p:nvPr>
            <p:ph type="sldNum" sz="quarter" idx="12"/>
          </p:nvPr>
        </p:nvSpPr>
        <p:spPr/>
        <p:txBody>
          <a:bodyPr/>
          <a:lstStyle/>
          <a:p>
            <a:fld id="{8FCC257D-A786-9244-9E17-CE618C8B9275}" type="slidenum">
              <a:rPr lang="en-US" smtClean="0"/>
              <a:pPr/>
              <a:t>31</a:t>
            </a:fld>
            <a:endParaRPr lang="en-US" dirty="0"/>
          </a:p>
        </p:txBody>
      </p:sp>
    </p:spTree>
    <p:extLst>
      <p:ext uri="{BB962C8B-B14F-4D97-AF65-F5344CB8AC3E}">
        <p14:creationId xmlns:p14="http://schemas.microsoft.com/office/powerpoint/2010/main" val="261118642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51B34AA-61E5-4B10-9EB6-7A2716502EE6}"/>
              </a:ext>
            </a:extLst>
          </p:cNvPr>
          <p:cNvSpPr>
            <a:spLocks noGrp="1"/>
          </p:cNvSpPr>
          <p:nvPr>
            <p:ph idx="1"/>
          </p:nvPr>
        </p:nvSpPr>
        <p:spPr/>
        <p:txBody>
          <a:bodyPr/>
          <a:lstStyle/>
          <a:p>
            <a:r>
              <a:rPr lang="en-US" sz="2800" dirty="0"/>
              <a:t>Trusted communicators to force multiple site event information </a:t>
            </a:r>
          </a:p>
          <a:p>
            <a:pPr marL="0" indent="0">
              <a:buNone/>
            </a:pPr>
            <a:endParaRPr lang="en-US" sz="2800" dirty="0"/>
          </a:p>
          <a:p>
            <a:r>
              <a:rPr lang="en-US" sz="2800" dirty="0"/>
              <a:t>Building local capacity around disability access/leveraging federal funds</a:t>
            </a:r>
          </a:p>
          <a:p>
            <a:pPr marL="0" indent="0">
              <a:buNone/>
            </a:pPr>
            <a:endParaRPr lang="en-US" sz="2800" dirty="0"/>
          </a:p>
          <a:p>
            <a:r>
              <a:rPr lang="en-US" sz="2800" dirty="0"/>
              <a:t>Vaccine events </a:t>
            </a:r>
          </a:p>
          <a:p>
            <a:endParaRPr lang="en-US" sz="2800" dirty="0"/>
          </a:p>
          <a:p>
            <a:r>
              <a:rPr lang="en-US" sz="2800" dirty="0"/>
              <a:t>Increased collaboration among public health and emergency management</a:t>
            </a:r>
          </a:p>
          <a:p>
            <a:endParaRPr lang="en-US" dirty="0"/>
          </a:p>
        </p:txBody>
      </p:sp>
      <p:sp>
        <p:nvSpPr>
          <p:cNvPr id="3" name="Title 2">
            <a:extLst>
              <a:ext uri="{FF2B5EF4-FFF2-40B4-BE49-F238E27FC236}">
                <a16:creationId xmlns:a16="http://schemas.microsoft.com/office/drawing/2014/main" id="{F77558E9-E40F-42EF-8F53-47A3505B1BF4}"/>
              </a:ext>
            </a:extLst>
          </p:cNvPr>
          <p:cNvSpPr>
            <a:spLocks noGrp="1"/>
          </p:cNvSpPr>
          <p:nvPr>
            <p:ph type="title"/>
          </p:nvPr>
        </p:nvSpPr>
        <p:spPr/>
        <p:txBody>
          <a:bodyPr/>
          <a:lstStyle/>
          <a:p>
            <a:r>
              <a:rPr lang="en-US" dirty="0"/>
              <a:t>Best Practices</a:t>
            </a:r>
          </a:p>
        </p:txBody>
      </p:sp>
      <p:sp>
        <p:nvSpPr>
          <p:cNvPr id="4" name="Slide Number Placeholder 3">
            <a:extLst>
              <a:ext uri="{FF2B5EF4-FFF2-40B4-BE49-F238E27FC236}">
                <a16:creationId xmlns:a16="http://schemas.microsoft.com/office/drawing/2014/main" id="{01FD70AD-548C-4C3B-8FA7-AE5815D90B19}"/>
              </a:ext>
            </a:extLst>
          </p:cNvPr>
          <p:cNvSpPr>
            <a:spLocks noGrp="1"/>
          </p:cNvSpPr>
          <p:nvPr>
            <p:ph type="sldNum" sz="quarter" idx="12"/>
          </p:nvPr>
        </p:nvSpPr>
        <p:spPr/>
        <p:txBody>
          <a:bodyPr/>
          <a:lstStyle/>
          <a:p>
            <a:fld id="{8FCC257D-A786-9244-9E17-CE618C8B9275}" type="slidenum">
              <a:rPr lang="en-US" smtClean="0"/>
              <a:pPr/>
              <a:t>32</a:t>
            </a:fld>
            <a:endParaRPr lang="en-US" dirty="0"/>
          </a:p>
        </p:txBody>
      </p:sp>
    </p:spTree>
    <p:extLst>
      <p:ext uri="{BB962C8B-B14F-4D97-AF65-F5344CB8AC3E}">
        <p14:creationId xmlns:p14="http://schemas.microsoft.com/office/powerpoint/2010/main" val="223446589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CCED6F8-3CB0-4AE1-9008-B485ACF3D43B}"/>
              </a:ext>
            </a:extLst>
          </p:cNvPr>
          <p:cNvSpPr>
            <a:spLocks noGrp="1"/>
          </p:cNvSpPr>
          <p:nvPr>
            <p:ph idx="1"/>
          </p:nvPr>
        </p:nvSpPr>
        <p:spPr/>
        <p:txBody>
          <a:bodyPr/>
          <a:lstStyle/>
          <a:p>
            <a:pPr marL="0" indent="0">
              <a:buNone/>
            </a:pPr>
            <a:endParaRPr lang="en-US" sz="2800" dirty="0"/>
          </a:p>
          <a:p>
            <a:r>
              <a:rPr lang="en-US" sz="2800" dirty="0"/>
              <a:t>Work smarter to develop partnerships </a:t>
            </a:r>
            <a:br>
              <a:rPr lang="en-US" sz="2800" dirty="0"/>
            </a:br>
            <a:endParaRPr lang="en-US" sz="2800" dirty="0"/>
          </a:p>
          <a:p>
            <a:r>
              <a:rPr lang="en-US" sz="2800" dirty="0"/>
              <a:t>Understand how communities consume and get information</a:t>
            </a:r>
            <a:br>
              <a:rPr lang="en-US" sz="2800" dirty="0"/>
            </a:br>
            <a:endParaRPr lang="en-US" sz="2800" dirty="0"/>
          </a:p>
          <a:p>
            <a:r>
              <a:rPr lang="en-US" sz="2800" dirty="0"/>
              <a:t>Collaborative cross partner/cross community planning is key </a:t>
            </a:r>
            <a:br>
              <a:rPr lang="en-US" sz="2800" dirty="0"/>
            </a:br>
            <a:endParaRPr lang="en-US" sz="2800" dirty="0"/>
          </a:p>
          <a:p>
            <a:r>
              <a:rPr lang="en-US" sz="2800" dirty="0"/>
              <a:t>Think outside your typical/usual partnerships  i.e., Rotatory Club, faith based, private sector</a:t>
            </a:r>
            <a:br>
              <a:rPr lang="en-US" sz="2800" dirty="0"/>
            </a:br>
            <a:endParaRPr lang="en-US" sz="2800" dirty="0"/>
          </a:p>
          <a:p>
            <a:pPr marL="0" indent="0">
              <a:buNone/>
            </a:pPr>
            <a:endParaRPr lang="en-US" dirty="0"/>
          </a:p>
        </p:txBody>
      </p:sp>
      <p:sp>
        <p:nvSpPr>
          <p:cNvPr id="3" name="Title 2">
            <a:extLst>
              <a:ext uri="{FF2B5EF4-FFF2-40B4-BE49-F238E27FC236}">
                <a16:creationId xmlns:a16="http://schemas.microsoft.com/office/drawing/2014/main" id="{9C43B780-0FE8-43A4-ADD6-D9C52EA92102}"/>
              </a:ext>
            </a:extLst>
          </p:cNvPr>
          <p:cNvSpPr>
            <a:spLocks noGrp="1"/>
          </p:cNvSpPr>
          <p:nvPr>
            <p:ph type="title"/>
          </p:nvPr>
        </p:nvSpPr>
        <p:spPr/>
        <p:txBody>
          <a:bodyPr/>
          <a:lstStyle/>
          <a:p>
            <a:r>
              <a:rPr lang="en-US" dirty="0"/>
              <a:t>Lessons Learned/Challenges: </a:t>
            </a:r>
          </a:p>
        </p:txBody>
      </p:sp>
      <p:sp>
        <p:nvSpPr>
          <p:cNvPr id="4" name="Slide Number Placeholder 3">
            <a:extLst>
              <a:ext uri="{FF2B5EF4-FFF2-40B4-BE49-F238E27FC236}">
                <a16:creationId xmlns:a16="http://schemas.microsoft.com/office/drawing/2014/main" id="{702B94EC-087A-40C3-A299-6EA6549313AE}"/>
              </a:ext>
            </a:extLst>
          </p:cNvPr>
          <p:cNvSpPr>
            <a:spLocks noGrp="1"/>
          </p:cNvSpPr>
          <p:nvPr>
            <p:ph type="sldNum" sz="quarter" idx="12"/>
          </p:nvPr>
        </p:nvSpPr>
        <p:spPr/>
        <p:txBody>
          <a:bodyPr/>
          <a:lstStyle/>
          <a:p>
            <a:fld id="{8FCC257D-A786-9244-9E17-CE618C8B9275}" type="slidenum">
              <a:rPr lang="en-US" smtClean="0"/>
              <a:pPr/>
              <a:t>33</a:t>
            </a:fld>
            <a:endParaRPr lang="en-US" dirty="0"/>
          </a:p>
        </p:txBody>
      </p:sp>
    </p:spTree>
    <p:extLst>
      <p:ext uri="{BB962C8B-B14F-4D97-AF65-F5344CB8AC3E}">
        <p14:creationId xmlns:p14="http://schemas.microsoft.com/office/powerpoint/2010/main" val="166632612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62D983C-7098-4855-BD63-4CD4ECE33AC5}"/>
              </a:ext>
            </a:extLst>
          </p:cNvPr>
          <p:cNvSpPr>
            <a:spLocks noGrp="1"/>
          </p:cNvSpPr>
          <p:nvPr>
            <p:ph type="sldNum" sz="quarter" idx="12"/>
          </p:nvPr>
        </p:nvSpPr>
        <p:spPr/>
        <p:txBody>
          <a:bodyPr/>
          <a:lstStyle/>
          <a:p>
            <a:fld id="{8FCC257D-A786-9244-9E17-CE618C8B9275}" type="slidenum">
              <a:rPr lang="en-US" smtClean="0"/>
              <a:pPr/>
              <a:t>34</a:t>
            </a:fld>
            <a:endParaRPr lang="en-US" dirty="0"/>
          </a:p>
        </p:txBody>
      </p:sp>
      <p:sp>
        <p:nvSpPr>
          <p:cNvPr id="6" name="Content Placeholder 5">
            <a:extLst>
              <a:ext uri="{FF2B5EF4-FFF2-40B4-BE49-F238E27FC236}">
                <a16:creationId xmlns:a16="http://schemas.microsoft.com/office/drawing/2014/main" id="{5B344671-EEC0-43DF-B511-A6390707BB03}"/>
              </a:ext>
            </a:extLst>
          </p:cNvPr>
          <p:cNvSpPr>
            <a:spLocks noGrp="1"/>
          </p:cNvSpPr>
          <p:nvPr>
            <p:ph sz="half" idx="2"/>
          </p:nvPr>
        </p:nvSpPr>
        <p:spPr>
          <a:xfrm>
            <a:off x="236483" y="1692361"/>
            <a:ext cx="5606795" cy="4156645"/>
          </a:xfrm>
        </p:spPr>
        <p:txBody>
          <a:bodyPr>
            <a:normAutofit/>
          </a:bodyPr>
          <a:lstStyle/>
          <a:p>
            <a:r>
              <a:rPr lang="en-US" sz="2800" dirty="0"/>
              <a:t>Signage (pre-printed, generic)</a:t>
            </a:r>
          </a:p>
          <a:p>
            <a:pPr marL="0" indent="0">
              <a:buNone/>
            </a:pPr>
            <a:endParaRPr lang="en-US" sz="2800" dirty="0"/>
          </a:p>
          <a:p>
            <a:r>
              <a:rPr lang="en-US" sz="2800" dirty="0"/>
              <a:t>Limited in person sign language interpreter resources</a:t>
            </a:r>
          </a:p>
          <a:p>
            <a:endParaRPr lang="en-US" sz="2800" dirty="0"/>
          </a:p>
          <a:p>
            <a:r>
              <a:rPr lang="en-US" sz="2800" dirty="0"/>
              <a:t>Federal vs. state assets i.e., accessibility kits</a:t>
            </a:r>
          </a:p>
          <a:p>
            <a:endParaRPr lang="en-US" sz="2800" dirty="0"/>
          </a:p>
          <a:p>
            <a:r>
              <a:rPr lang="en-US" sz="2800" dirty="0"/>
              <a:t>Transportation </a:t>
            </a:r>
          </a:p>
          <a:p>
            <a:pPr marL="0" indent="0">
              <a:buNone/>
            </a:pPr>
            <a:endParaRPr lang="en-US" sz="2800" dirty="0"/>
          </a:p>
          <a:p>
            <a:endParaRPr lang="en-US" dirty="0"/>
          </a:p>
        </p:txBody>
      </p:sp>
      <p:sp>
        <p:nvSpPr>
          <p:cNvPr id="5" name="Title 4">
            <a:extLst>
              <a:ext uri="{FF2B5EF4-FFF2-40B4-BE49-F238E27FC236}">
                <a16:creationId xmlns:a16="http://schemas.microsoft.com/office/drawing/2014/main" id="{46917A5C-4002-4FD8-BCB7-56A18B48B2D9}"/>
              </a:ext>
            </a:extLst>
          </p:cNvPr>
          <p:cNvSpPr>
            <a:spLocks noGrp="1"/>
          </p:cNvSpPr>
          <p:nvPr>
            <p:ph type="title"/>
          </p:nvPr>
        </p:nvSpPr>
        <p:spPr>
          <a:xfrm>
            <a:off x="725837" y="456584"/>
            <a:ext cx="5117441" cy="743347"/>
          </a:xfrm>
        </p:spPr>
        <p:txBody>
          <a:bodyPr/>
          <a:lstStyle/>
          <a:p>
            <a:r>
              <a:rPr lang="en-US" dirty="0"/>
              <a:t>Lessons Learned/Challenges</a:t>
            </a:r>
          </a:p>
        </p:txBody>
      </p:sp>
      <p:pic>
        <p:nvPicPr>
          <p:cNvPr id="10" name="Content Placeholder 9" descr="posted vaccine signage &quot; If you need an accommodation, just ask&quot; ">
            <a:extLst>
              <a:ext uri="{FF2B5EF4-FFF2-40B4-BE49-F238E27FC236}">
                <a16:creationId xmlns:a16="http://schemas.microsoft.com/office/drawing/2014/main" id="{46080204-076E-474C-ABAD-C4368AF0C95C}"/>
              </a:ext>
            </a:extLst>
          </p:cNvPr>
          <p:cNvPicPr>
            <a:picLocks noGrp="1" noChangeAspect="1"/>
          </p:cNvPicPr>
          <p:nvPr>
            <p:ph sz="half" idx="13"/>
          </p:nvPr>
        </p:nvPicPr>
        <p:blipFill rotWithShape="1">
          <a:blip r:embed="rId3" cstate="screen">
            <a:extLst>
              <a:ext uri="{28A0092B-C50C-407E-A947-70E740481C1C}">
                <a14:useLocalDpi xmlns:a14="http://schemas.microsoft.com/office/drawing/2010/main"/>
              </a:ext>
            </a:extLst>
          </a:blip>
          <a:srcRect/>
          <a:stretch/>
        </p:blipFill>
        <p:spPr>
          <a:xfrm rot="5400000">
            <a:off x="5715000" y="381000"/>
            <a:ext cx="6858000" cy="6096001"/>
          </a:xfrm>
          <a:prstGeom prst="rect">
            <a:avLst/>
          </a:prstGeom>
          <a:ln w="28575">
            <a:solidFill>
              <a:srgbClr val="FF6600"/>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4110607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057728" y="1447800"/>
            <a:ext cx="4057964" cy="5170646"/>
          </a:xfrm>
          <a:prstGeom prst="rect">
            <a:avLst/>
          </a:prstGeom>
        </p:spPr>
        <p:txBody>
          <a:bodyPr wrap="square">
            <a:spAutoFit/>
          </a:bodyPr>
          <a:lstStyle/>
          <a:p>
            <a:pPr defTabSz="914400" fontAlgn="base">
              <a:spcBef>
                <a:spcPct val="0"/>
              </a:spcBef>
              <a:spcAft>
                <a:spcPct val="0"/>
              </a:spcAft>
              <a:defRPr/>
            </a:pPr>
            <a:r>
              <a:rPr lang="en-US" altLang="en-US" sz="2200" u="sng" dirty="0">
                <a:solidFill>
                  <a:prstClr val="black"/>
                </a:solidFill>
                <a:latin typeface="Century Gothic" panose="020B0502020202020204" pitchFamily="34" charset="0"/>
                <a:cs typeface="Arial" panose="020B0604020202020204" pitchFamily="34" charset="0"/>
              </a:rPr>
              <a:t>The Race to 100 million vaccinations:</a:t>
            </a:r>
          </a:p>
          <a:p>
            <a:pPr defTabSz="914400" fontAlgn="base">
              <a:spcBef>
                <a:spcPct val="0"/>
              </a:spcBef>
              <a:spcAft>
                <a:spcPct val="0"/>
              </a:spcAft>
              <a:defRPr/>
            </a:pPr>
            <a:endParaRPr lang="en-US" sz="2200" dirty="0">
              <a:latin typeface="Century Gothic" panose="020B0502020202020204" pitchFamily="34" charset="0"/>
              <a:cs typeface="Arial" panose="020B0604020202020204" pitchFamily="34" charset="0"/>
            </a:endParaRPr>
          </a:p>
          <a:p>
            <a:pPr marL="342900" indent="-342900" defTabSz="914400" fontAlgn="base">
              <a:spcBef>
                <a:spcPct val="0"/>
              </a:spcBef>
              <a:spcAft>
                <a:spcPct val="0"/>
              </a:spcAft>
              <a:buFont typeface="Arial" panose="020B0604020202020204" pitchFamily="34" charset="0"/>
              <a:buChar char="•"/>
              <a:defRPr/>
            </a:pPr>
            <a:r>
              <a:rPr lang="en-US" sz="2200" dirty="0">
                <a:latin typeface="Century Gothic" panose="020B0502020202020204" pitchFamily="34" charset="0"/>
                <a:cs typeface="Arial" panose="020B0604020202020204" pitchFamily="34" charset="0"/>
              </a:rPr>
              <a:t>Cal OES/FEMA pilots provided vaccines to underserved communities in an efficient, effective and equitable manner</a:t>
            </a:r>
          </a:p>
          <a:p>
            <a:pPr marL="342900" indent="-342900" defTabSz="914400" fontAlgn="base">
              <a:spcBef>
                <a:spcPct val="0"/>
              </a:spcBef>
              <a:spcAft>
                <a:spcPct val="0"/>
              </a:spcAft>
              <a:buFont typeface="Arial" panose="020B0604020202020204" pitchFamily="34" charset="0"/>
              <a:buChar char="•"/>
              <a:defRPr/>
            </a:pPr>
            <a:endParaRPr lang="en-US" sz="2200" dirty="0">
              <a:latin typeface="Century Gothic" panose="020B0502020202020204" pitchFamily="34" charset="0"/>
              <a:cs typeface="Arial" panose="020B0604020202020204" pitchFamily="34" charset="0"/>
            </a:endParaRPr>
          </a:p>
          <a:p>
            <a:pPr marL="342900" indent="-342900" defTabSz="914400" fontAlgn="base">
              <a:spcBef>
                <a:spcPct val="0"/>
              </a:spcBef>
              <a:spcAft>
                <a:spcPct val="0"/>
              </a:spcAft>
              <a:buFont typeface="Arial" panose="020B0604020202020204" pitchFamily="34" charset="0"/>
              <a:buChar char="•"/>
              <a:defRPr/>
            </a:pPr>
            <a:r>
              <a:rPr lang="en-US" sz="2200" dirty="0">
                <a:latin typeface="Century Gothic" panose="020B0502020202020204" pitchFamily="34" charset="0"/>
                <a:cs typeface="Arial" panose="020B0604020202020204" pitchFamily="34" charset="0"/>
              </a:rPr>
              <a:t>2 mega sites (Oakland Coliseum and CSULA)</a:t>
            </a:r>
          </a:p>
          <a:p>
            <a:pPr defTabSz="914400" fontAlgn="base">
              <a:spcBef>
                <a:spcPct val="0"/>
              </a:spcBef>
              <a:spcAft>
                <a:spcPct val="0"/>
              </a:spcAft>
              <a:defRPr/>
            </a:pPr>
            <a:endParaRPr lang="en-US" sz="2200" dirty="0">
              <a:latin typeface="Century Gothic" panose="020B0502020202020204" pitchFamily="34" charset="0"/>
              <a:cs typeface="Arial" panose="020B0604020202020204" pitchFamily="34" charset="0"/>
            </a:endParaRPr>
          </a:p>
          <a:p>
            <a:pPr marL="342900" indent="-342900" defTabSz="914400" fontAlgn="base">
              <a:spcBef>
                <a:spcPct val="0"/>
              </a:spcBef>
              <a:spcAft>
                <a:spcPct val="0"/>
              </a:spcAft>
              <a:buFont typeface="Arial" panose="020B0604020202020204" pitchFamily="34" charset="0"/>
              <a:buChar char="•"/>
              <a:defRPr/>
            </a:pPr>
            <a:r>
              <a:rPr lang="en-US" sz="2200" dirty="0">
                <a:latin typeface="Century Gothic" panose="020B0502020202020204" pitchFamily="34" charset="0"/>
                <a:cs typeface="Arial" panose="020B0604020202020204" pitchFamily="34" charset="0"/>
              </a:rPr>
              <a:t>Created the blueprint to be used to roll sites out nationwide</a:t>
            </a:r>
          </a:p>
        </p:txBody>
      </p:sp>
      <p:sp>
        <p:nvSpPr>
          <p:cNvPr id="2" name="Rectangle 1"/>
          <p:cNvSpPr/>
          <p:nvPr/>
        </p:nvSpPr>
        <p:spPr>
          <a:xfrm>
            <a:off x="2359006" y="487142"/>
            <a:ext cx="7813694" cy="646331"/>
          </a:xfrm>
          <a:prstGeom prst="rect">
            <a:avLst/>
          </a:prstGeom>
        </p:spPr>
        <p:txBody>
          <a:bodyPr wrap="square">
            <a:spAutoFit/>
          </a:bodyPr>
          <a:lstStyle/>
          <a:p>
            <a:pPr algn="ctr"/>
            <a:r>
              <a:rPr lang="en-US" sz="3600" b="1" dirty="0">
                <a:solidFill>
                  <a:prstClr val="black"/>
                </a:solidFill>
                <a:latin typeface="Century Gothic" panose="020B0502020202020204" pitchFamily="34" charset="0"/>
                <a:cs typeface="Arial" panose="020B0604020202020204" pitchFamily="34" charset="0"/>
              </a:rPr>
              <a:t>Mega Vaccination Sites</a:t>
            </a:r>
            <a:endParaRPr lang="en-US" sz="3600" dirty="0">
              <a:solidFill>
                <a:prstClr val="black"/>
              </a:solidFill>
              <a:latin typeface="Century Gothic" panose="020B0502020202020204" pitchFamily="34" charset="0"/>
            </a:endParaRPr>
          </a:p>
        </p:txBody>
      </p:sp>
      <p:pic>
        <p:nvPicPr>
          <p:cNvPr id="4" name="Picture 3" descr="A man wearing latex gloves and a surgical mask filling an injection.">
            <a:extLst>
              <a:ext uri="{FF2B5EF4-FFF2-40B4-BE49-F238E27FC236}">
                <a16:creationId xmlns:a16="http://schemas.microsoft.com/office/drawing/2014/main" id="{BB223DDF-0824-E544-B03D-A36EFC536277}"/>
              </a:ext>
            </a:extLst>
          </p:cNvPr>
          <p:cNvPicPr>
            <a:picLocks noChangeAspect="1"/>
          </p:cNvPicPr>
          <p:nvPr/>
        </p:nvPicPr>
        <p:blipFill>
          <a:blip r:embed="rId2"/>
          <a:stretch>
            <a:fillRect/>
          </a:stretch>
        </p:blipFill>
        <p:spPr>
          <a:xfrm>
            <a:off x="6229038" y="2362200"/>
            <a:ext cx="4244591" cy="2819400"/>
          </a:xfrm>
          <a:prstGeom prst="rect">
            <a:avLst/>
          </a:prstGeom>
        </p:spPr>
      </p:pic>
    </p:spTree>
    <p:extLst>
      <p:ext uri="{BB962C8B-B14F-4D97-AF65-F5344CB8AC3E}">
        <p14:creationId xmlns:p14="http://schemas.microsoft.com/office/powerpoint/2010/main" val="19236112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038036" y="1503664"/>
            <a:ext cx="4145381" cy="5170646"/>
          </a:xfrm>
          <a:prstGeom prst="rect">
            <a:avLst/>
          </a:prstGeom>
        </p:spPr>
        <p:txBody>
          <a:bodyPr wrap="square">
            <a:spAutoFit/>
          </a:bodyPr>
          <a:lstStyle/>
          <a:p>
            <a:pPr defTabSz="914400" fontAlgn="base">
              <a:spcBef>
                <a:spcPct val="0"/>
              </a:spcBef>
              <a:spcAft>
                <a:spcPct val="0"/>
              </a:spcAft>
              <a:defRPr/>
            </a:pPr>
            <a:r>
              <a:rPr lang="en-US" sz="2200" u="sng" dirty="0">
                <a:latin typeface="Century Gothic" panose="020B0502020202020204" pitchFamily="34" charset="0"/>
                <a:cs typeface="Arial" panose="020B0604020202020204" pitchFamily="34" charset="0"/>
              </a:rPr>
              <a:t>American Sign Language</a:t>
            </a:r>
          </a:p>
          <a:p>
            <a:pPr marL="342900" indent="-342900" defTabSz="914400" fontAlgn="base">
              <a:spcBef>
                <a:spcPct val="0"/>
              </a:spcBef>
              <a:spcAft>
                <a:spcPct val="0"/>
              </a:spcAft>
              <a:buFont typeface="Arial" panose="020B0604020202020204" pitchFamily="34" charset="0"/>
              <a:buChar char="•"/>
              <a:defRPr/>
            </a:pPr>
            <a:r>
              <a:rPr lang="en-US" sz="2200" dirty="0">
                <a:latin typeface="Century Gothic" panose="020B0502020202020204" pitchFamily="34" charset="0"/>
                <a:cs typeface="Arial" panose="020B0604020202020204" pitchFamily="34" charset="0"/>
              </a:rPr>
              <a:t>In-person interpreters</a:t>
            </a:r>
          </a:p>
          <a:p>
            <a:pPr marL="342900" indent="-342900" defTabSz="914400" fontAlgn="base">
              <a:spcBef>
                <a:spcPct val="0"/>
              </a:spcBef>
              <a:spcAft>
                <a:spcPct val="0"/>
              </a:spcAft>
              <a:buFont typeface="Arial" panose="020B0604020202020204" pitchFamily="34" charset="0"/>
              <a:buChar char="•"/>
              <a:defRPr/>
            </a:pPr>
            <a:endParaRPr lang="en-US" sz="2200" dirty="0">
              <a:latin typeface="Century Gothic" panose="020B0502020202020204" pitchFamily="34" charset="0"/>
              <a:cs typeface="Arial" panose="020B0604020202020204" pitchFamily="34" charset="0"/>
            </a:endParaRPr>
          </a:p>
          <a:p>
            <a:pPr marL="342900" indent="-342900" defTabSz="914400" fontAlgn="base">
              <a:spcBef>
                <a:spcPct val="0"/>
              </a:spcBef>
              <a:spcAft>
                <a:spcPct val="0"/>
              </a:spcAft>
              <a:buFont typeface="Arial" panose="020B0604020202020204" pitchFamily="34" charset="0"/>
              <a:buChar char="•"/>
              <a:defRPr/>
            </a:pPr>
            <a:r>
              <a:rPr lang="en-US" sz="2200" dirty="0">
                <a:latin typeface="Century Gothic" panose="020B0502020202020204" pitchFamily="34" charset="0"/>
                <a:cs typeface="Arial" panose="020B0604020202020204" pitchFamily="34" charset="0"/>
              </a:rPr>
              <a:t>Video Remote Interpreting (VRI)</a:t>
            </a:r>
          </a:p>
          <a:p>
            <a:pPr defTabSz="914400" fontAlgn="base">
              <a:spcBef>
                <a:spcPct val="0"/>
              </a:spcBef>
              <a:spcAft>
                <a:spcPct val="0"/>
              </a:spcAft>
              <a:defRPr/>
            </a:pPr>
            <a:endParaRPr lang="en-US" sz="2200" dirty="0">
              <a:latin typeface="Century Gothic" panose="020B0502020202020204" pitchFamily="34" charset="0"/>
              <a:cs typeface="Arial" panose="020B0604020202020204" pitchFamily="34" charset="0"/>
            </a:endParaRPr>
          </a:p>
          <a:p>
            <a:pPr defTabSz="914400" fontAlgn="base">
              <a:spcBef>
                <a:spcPct val="0"/>
              </a:spcBef>
              <a:spcAft>
                <a:spcPct val="0"/>
              </a:spcAft>
              <a:defRPr/>
            </a:pPr>
            <a:r>
              <a:rPr lang="en-US" sz="2200" u="sng" dirty="0">
                <a:latin typeface="Century Gothic" panose="020B0502020202020204" pitchFamily="34" charset="0"/>
                <a:cs typeface="Arial" panose="020B0604020202020204" pitchFamily="34" charset="0"/>
              </a:rPr>
              <a:t>Foreign Language</a:t>
            </a:r>
          </a:p>
          <a:p>
            <a:pPr marL="342900" indent="-342900" defTabSz="914400" fontAlgn="base">
              <a:spcBef>
                <a:spcPct val="0"/>
              </a:spcBef>
              <a:spcAft>
                <a:spcPct val="0"/>
              </a:spcAft>
              <a:buFont typeface="Arial" panose="020B0604020202020204" pitchFamily="34" charset="0"/>
              <a:buChar char="•"/>
              <a:defRPr/>
            </a:pPr>
            <a:r>
              <a:rPr lang="en-US" sz="2200" dirty="0">
                <a:latin typeface="Century Gothic" panose="020B0502020202020204" pitchFamily="34" charset="0"/>
                <a:cs typeface="Arial" panose="020B0604020202020204" pitchFamily="34" charset="0"/>
              </a:rPr>
              <a:t>In-person translators (Spanish, Vietnamese, Korean, Tagalog, Mandarin and Cantonese)</a:t>
            </a:r>
          </a:p>
          <a:p>
            <a:pPr marL="342900" indent="-342900" defTabSz="914400" fontAlgn="base">
              <a:spcBef>
                <a:spcPct val="0"/>
              </a:spcBef>
              <a:spcAft>
                <a:spcPct val="0"/>
              </a:spcAft>
              <a:buFont typeface="Arial" panose="020B0604020202020204" pitchFamily="34" charset="0"/>
              <a:buChar char="•"/>
              <a:defRPr/>
            </a:pPr>
            <a:endParaRPr lang="en-US" sz="2200" dirty="0">
              <a:latin typeface="Century Gothic" panose="020B0502020202020204" pitchFamily="34" charset="0"/>
              <a:cs typeface="Arial" panose="020B0604020202020204" pitchFamily="34" charset="0"/>
            </a:endParaRPr>
          </a:p>
          <a:p>
            <a:pPr marL="342900" indent="-342900" defTabSz="914400" fontAlgn="base">
              <a:spcBef>
                <a:spcPct val="0"/>
              </a:spcBef>
              <a:spcAft>
                <a:spcPct val="0"/>
              </a:spcAft>
              <a:buFont typeface="Arial" panose="020B0604020202020204" pitchFamily="34" charset="0"/>
              <a:buChar char="•"/>
              <a:defRPr/>
            </a:pPr>
            <a:r>
              <a:rPr lang="en-US" sz="2200" dirty="0">
                <a:latin typeface="Century Gothic" panose="020B0502020202020204" pitchFamily="34" charset="0"/>
                <a:cs typeface="Arial" panose="020B0604020202020204" pitchFamily="34" charset="0"/>
              </a:rPr>
              <a:t>Telephonic translation services</a:t>
            </a:r>
          </a:p>
        </p:txBody>
      </p:sp>
      <p:sp>
        <p:nvSpPr>
          <p:cNvPr id="2" name="Rectangle 1"/>
          <p:cNvSpPr/>
          <p:nvPr/>
        </p:nvSpPr>
        <p:spPr>
          <a:xfrm>
            <a:off x="2359006" y="487142"/>
            <a:ext cx="7813694" cy="646331"/>
          </a:xfrm>
          <a:prstGeom prst="rect">
            <a:avLst/>
          </a:prstGeom>
        </p:spPr>
        <p:txBody>
          <a:bodyPr wrap="square">
            <a:spAutoFit/>
          </a:bodyPr>
          <a:lstStyle/>
          <a:p>
            <a:pPr algn="ctr"/>
            <a:r>
              <a:rPr lang="en-US" sz="3600" b="1" dirty="0">
                <a:solidFill>
                  <a:prstClr val="black"/>
                </a:solidFill>
                <a:latin typeface="Century Gothic" panose="020B0502020202020204" pitchFamily="34" charset="0"/>
                <a:cs typeface="Arial" panose="020B0604020202020204" pitchFamily="34" charset="0"/>
              </a:rPr>
              <a:t>Language Services</a:t>
            </a:r>
            <a:endParaRPr lang="en-US" sz="3600" dirty="0">
              <a:solidFill>
                <a:prstClr val="black"/>
              </a:solidFill>
              <a:latin typeface="Century Gothic" panose="020B0502020202020204" pitchFamily="34" charset="0"/>
            </a:endParaRPr>
          </a:p>
        </p:txBody>
      </p:sp>
      <p:pic>
        <p:nvPicPr>
          <p:cNvPr id="3" name="Picture 2" descr="A pair of hands making a message in American Sign Language">
            <a:extLst>
              <a:ext uri="{FF2B5EF4-FFF2-40B4-BE49-F238E27FC236}">
                <a16:creationId xmlns:a16="http://schemas.microsoft.com/office/drawing/2014/main" id="{B45A2DC6-0F22-424F-9580-64BEA40AB665}"/>
              </a:ext>
            </a:extLst>
          </p:cNvPr>
          <p:cNvPicPr>
            <a:picLocks noChangeAspect="1"/>
          </p:cNvPicPr>
          <p:nvPr/>
        </p:nvPicPr>
        <p:blipFill>
          <a:blip r:embed="rId2"/>
          <a:stretch>
            <a:fillRect/>
          </a:stretch>
        </p:blipFill>
        <p:spPr>
          <a:xfrm>
            <a:off x="6183417" y="2057400"/>
            <a:ext cx="4314371" cy="2514600"/>
          </a:xfrm>
          <a:prstGeom prst="rect">
            <a:avLst/>
          </a:prstGeom>
        </p:spPr>
      </p:pic>
    </p:spTree>
    <p:extLst>
      <p:ext uri="{BB962C8B-B14F-4D97-AF65-F5344CB8AC3E}">
        <p14:creationId xmlns:p14="http://schemas.microsoft.com/office/powerpoint/2010/main" val="37683904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026049" y="1371600"/>
            <a:ext cx="4057964" cy="4832092"/>
          </a:xfrm>
          <a:prstGeom prst="rect">
            <a:avLst/>
          </a:prstGeom>
        </p:spPr>
        <p:txBody>
          <a:bodyPr wrap="square">
            <a:spAutoFit/>
          </a:bodyPr>
          <a:lstStyle/>
          <a:p>
            <a:pPr marL="342900" indent="-342900" defTabSz="914400" fontAlgn="base">
              <a:spcBef>
                <a:spcPct val="0"/>
              </a:spcBef>
              <a:spcAft>
                <a:spcPct val="0"/>
              </a:spcAft>
              <a:buFont typeface="Arial" panose="020B0604020202020204" pitchFamily="34" charset="0"/>
              <a:buChar char="•"/>
              <a:defRPr/>
            </a:pPr>
            <a:r>
              <a:rPr lang="en-US" sz="2200" dirty="0">
                <a:latin typeface="Century Gothic" panose="020B0502020202020204" pitchFamily="34" charset="0"/>
                <a:cs typeface="Arial" panose="020B0604020202020204" pitchFamily="34" charset="0"/>
              </a:rPr>
              <a:t>ADA compliant restrooms, handwashing stations, privacy rooms, etc.</a:t>
            </a:r>
          </a:p>
          <a:p>
            <a:pPr marL="342900" indent="-342900" defTabSz="914400" fontAlgn="base">
              <a:spcBef>
                <a:spcPct val="0"/>
              </a:spcBef>
              <a:spcAft>
                <a:spcPct val="0"/>
              </a:spcAft>
              <a:buFont typeface="Arial" panose="020B0604020202020204" pitchFamily="34" charset="0"/>
              <a:buChar char="•"/>
              <a:defRPr/>
            </a:pPr>
            <a:endParaRPr lang="en-US" sz="2200" dirty="0">
              <a:latin typeface="Century Gothic" panose="020B0502020202020204" pitchFamily="34" charset="0"/>
              <a:cs typeface="Arial" panose="020B0604020202020204" pitchFamily="34" charset="0"/>
            </a:endParaRPr>
          </a:p>
          <a:p>
            <a:pPr marL="342900" indent="-342900" defTabSz="914400" fontAlgn="base">
              <a:spcBef>
                <a:spcPct val="0"/>
              </a:spcBef>
              <a:spcAft>
                <a:spcPct val="0"/>
              </a:spcAft>
              <a:buFont typeface="Arial" panose="020B0604020202020204" pitchFamily="34" charset="0"/>
              <a:buChar char="•"/>
              <a:defRPr/>
            </a:pPr>
            <a:r>
              <a:rPr lang="en-US" sz="2200" dirty="0">
                <a:latin typeface="Century Gothic" panose="020B0502020202020204" pitchFamily="34" charset="0"/>
                <a:cs typeface="Arial" panose="020B0604020202020204" pitchFamily="34" charset="0"/>
              </a:rPr>
              <a:t>Manual wheelchairs, seats with and without armrests, coverings</a:t>
            </a:r>
          </a:p>
          <a:p>
            <a:pPr marL="342900" indent="-342900" defTabSz="914400" fontAlgn="base">
              <a:spcBef>
                <a:spcPct val="0"/>
              </a:spcBef>
              <a:spcAft>
                <a:spcPct val="0"/>
              </a:spcAft>
              <a:buFont typeface="Arial" panose="020B0604020202020204" pitchFamily="34" charset="0"/>
              <a:buChar char="•"/>
              <a:defRPr/>
            </a:pPr>
            <a:endParaRPr lang="en-US" sz="2200" dirty="0">
              <a:latin typeface="Century Gothic" panose="020B0502020202020204" pitchFamily="34" charset="0"/>
              <a:cs typeface="Arial" panose="020B0604020202020204" pitchFamily="34" charset="0"/>
            </a:endParaRPr>
          </a:p>
          <a:p>
            <a:pPr marL="342900" indent="-342900" defTabSz="914400" fontAlgn="base">
              <a:spcBef>
                <a:spcPct val="0"/>
              </a:spcBef>
              <a:spcAft>
                <a:spcPct val="0"/>
              </a:spcAft>
              <a:buFont typeface="Arial" panose="020B0604020202020204" pitchFamily="34" charset="0"/>
              <a:buChar char="•"/>
              <a:defRPr/>
            </a:pPr>
            <a:r>
              <a:rPr lang="en-US" sz="2200" dirty="0">
                <a:latin typeface="Century Gothic" panose="020B0502020202020204" pitchFamily="34" charset="0"/>
                <a:cs typeface="Arial" panose="020B0604020202020204" pitchFamily="34" charset="0"/>
              </a:rPr>
              <a:t>Climate controlled tents</a:t>
            </a:r>
          </a:p>
          <a:p>
            <a:pPr marL="342900" indent="-342900" defTabSz="914400" fontAlgn="base">
              <a:spcBef>
                <a:spcPct val="0"/>
              </a:spcBef>
              <a:spcAft>
                <a:spcPct val="0"/>
              </a:spcAft>
              <a:buFont typeface="Arial" panose="020B0604020202020204" pitchFamily="34" charset="0"/>
              <a:buChar char="•"/>
              <a:defRPr/>
            </a:pPr>
            <a:r>
              <a:rPr lang="en-US" sz="2200" dirty="0">
                <a:latin typeface="Century Gothic" panose="020B0502020202020204" pitchFamily="34" charset="0"/>
                <a:cs typeface="Arial" panose="020B0604020202020204" pitchFamily="34" charset="0"/>
              </a:rPr>
              <a:t>“JUST ASK” signage re: accommodations</a:t>
            </a:r>
          </a:p>
          <a:p>
            <a:pPr marL="342900" indent="-342900" defTabSz="914400" fontAlgn="base">
              <a:spcBef>
                <a:spcPct val="0"/>
              </a:spcBef>
              <a:spcAft>
                <a:spcPct val="0"/>
              </a:spcAft>
              <a:buFont typeface="Arial" panose="020B0604020202020204" pitchFamily="34" charset="0"/>
              <a:buChar char="•"/>
              <a:defRPr/>
            </a:pPr>
            <a:endParaRPr lang="en-US" sz="2200" dirty="0">
              <a:latin typeface="Century Gothic" panose="020B0502020202020204" pitchFamily="34" charset="0"/>
              <a:cs typeface="Arial" panose="020B0604020202020204" pitchFamily="34" charset="0"/>
            </a:endParaRPr>
          </a:p>
          <a:p>
            <a:pPr marL="342900" indent="-342900" defTabSz="914400" fontAlgn="base">
              <a:spcBef>
                <a:spcPct val="0"/>
              </a:spcBef>
              <a:spcAft>
                <a:spcPct val="0"/>
              </a:spcAft>
              <a:buFont typeface="Arial" panose="020B0604020202020204" pitchFamily="34" charset="0"/>
              <a:buChar char="•"/>
              <a:defRPr/>
            </a:pPr>
            <a:r>
              <a:rPr lang="en-US" sz="2200" dirty="0">
                <a:latin typeface="Century Gothic" panose="020B0502020202020204" pitchFamily="34" charset="0"/>
                <a:cs typeface="Arial" panose="020B0604020202020204" pitchFamily="34" charset="0"/>
              </a:rPr>
              <a:t>Designated isolation areas</a:t>
            </a:r>
          </a:p>
        </p:txBody>
      </p:sp>
      <p:sp>
        <p:nvSpPr>
          <p:cNvPr id="2" name="Rectangle 1"/>
          <p:cNvSpPr/>
          <p:nvPr/>
        </p:nvSpPr>
        <p:spPr>
          <a:xfrm>
            <a:off x="2359006" y="487142"/>
            <a:ext cx="7813694" cy="646331"/>
          </a:xfrm>
          <a:prstGeom prst="rect">
            <a:avLst/>
          </a:prstGeom>
        </p:spPr>
        <p:txBody>
          <a:bodyPr wrap="square">
            <a:spAutoFit/>
          </a:bodyPr>
          <a:lstStyle/>
          <a:p>
            <a:pPr algn="ctr"/>
            <a:r>
              <a:rPr lang="en-US" sz="3600" b="1" dirty="0">
                <a:solidFill>
                  <a:prstClr val="black"/>
                </a:solidFill>
                <a:latin typeface="Century Gothic" panose="020B0502020202020204" pitchFamily="34" charset="0"/>
                <a:cs typeface="Arial" panose="020B0604020202020204" pitchFamily="34" charset="0"/>
              </a:rPr>
              <a:t>Physical Accessibility Resources</a:t>
            </a:r>
            <a:endParaRPr lang="en-US" sz="3600" dirty="0">
              <a:solidFill>
                <a:prstClr val="black"/>
              </a:solidFill>
              <a:latin typeface="Century Gothic" panose="020B0502020202020204" pitchFamily="34" charset="0"/>
            </a:endParaRPr>
          </a:p>
        </p:txBody>
      </p:sp>
      <p:pic>
        <p:nvPicPr>
          <p:cNvPr id="4" name="Picture 3" descr="An empty manual wheelchair">
            <a:extLst>
              <a:ext uri="{FF2B5EF4-FFF2-40B4-BE49-F238E27FC236}">
                <a16:creationId xmlns:a16="http://schemas.microsoft.com/office/drawing/2014/main" id="{5A756F30-34DA-ED4C-8537-6FF658616AB9}"/>
              </a:ext>
            </a:extLst>
          </p:cNvPr>
          <p:cNvPicPr>
            <a:picLocks noChangeAspect="1"/>
          </p:cNvPicPr>
          <p:nvPr/>
        </p:nvPicPr>
        <p:blipFill>
          <a:blip r:embed="rId2"/>
          <a:stretch>
            <a:fillRect/>
          </a:stretch>
        </p:blipFill>
        <p:spPr>
          <a:xfrm>
            <a:off x="6439824" y="2057400"/>
            <a:ext cx="4057964" cy="2695436"/>
          </a:xfrm>
          <a:prstGeom prst="rect">
            <a:avLst/>
          </a:prstGeom>
        </p:spPr>
      </p:pic>
    </p:spTree>
    <p:extLst>
      <p:ext uri="{BB962C8B-B14F-4D97-AF65-F5344CB8AC3E}">
        <p14:creationId xmlns:p14="http://schemas.microsoft.com/office/powerpoint/2010/main" val="26826497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026049" y="1371600"/>
            <a:ext cx="4057964" cy="4154984"/>
          </a:xfrm>
          <a:prstGeom prst="rect">
            <a:avLst/>
          </a:prstGeom>
        </p:spPr>
        <p:txBody>
          <a:bodyPr wrap="square">
            <a:spAutoFit/>
          </a:bodyPr>
          <a:lstStyle/>
          <a:p>
            <a:pPr marL="342900" indent="-342900" defTabSz="914400" fontAlgn="base">
              <a:spcBef>
                <a:spcPct val="0"/>
              </a:spcBef>
              <a:spcAft>
                <a:spcPct val="0"/>
              </a:spcAft>
              <a:buFont typeface="Arial" panose="020B0604020202020204" pitchFamily="34" charset="0"/>
              <a:buChar char="•"/>
              <a:defRPr/>
            </a:pPr>
            <a:r>
              <a:rPr lang="en-US" sz="2200" dirty="0">
                <a:latin typeface="Century Gothic" panose="020B0502020202020204" pitchFamily="34" charset="0"/>
                <a:cs typeface="Arial" panose="020B0604020202020204" pitchFamily="34" charset="0"/>
              </a:rPr>
              <a:t>Free paratransit to/from homes</a:t>
            </a:r>
          </a:p>
          <a:p>
            <a:pPr marL="342900" indent="-342900" defTabSz="914400" fontAlgn="base">
              <a:spcBef>
                <a:spcPct val="0"/>
              </a:spcBef>
              <a:spcAft>
                <a:spcPct val="0"/>
              </a:spcAft>
              <a:buFont typeface="Arial" panose="020B0604020202020204" pitchFamily="34" charset="0"/>
              <a:buChar char="•"/>
              <a:defRPr/>
            </a:pPr>
            <a:endParaRPr lang="en-US" sz="2200" dirty="0">
              <a:latin typeface="Century Gothic" panose="020B0502020202020204" pitchFamily="34" charset="0"/>
              <a:cs typeface="Arial" panose="020B0604020202020204" pitchFamily="34" charset="0"/>
            </a:endParaRPr>
          </a:p>
          <a:p>
            <a:pPr marL="342900" indent="-342900" defTabSz="914400" fontAlgn="base">
              <a:spcBef>
                <a:spcPct val="0"/>
              </a:spcBef>
              <a:spcAft>
                <a:spcPct val="0"/>
              </a:spcAft>
              <a:buFont typeface="Arial" panose="020B0604020202020204" pitchFamily="34" charset="0"/>
              <a:buChar char="•"/>
              <a:defRPr/>
            </a:pPr>
            <a:r>
              <a:rPr lang="en-US" sz="2200" dirty="0">
                <a:latin typeface="Century Gothic" panose="020B0502020202020204" pitchFamily="34" charset="0"/>
                <a:cs typeface="Arial" panose="020B0604020202020204" pitchFamily="34" charset="0"/>
              </a:rPr>
              <a:t>Free shuttles to/from bus/train stops</a:t>
            </a:r>
          </a:p>
          <a:p>
            <a:pPr marL="342900" indent="-342900" defTabSz="914400" fontAlgn="base">
              <a:spcBef>
                <a:spcPct val="0"/>
              </a:spcBef>
              <a:spcAft>
                <a:spcPct val="0"/>
              </a:spcAft>
              <a:buFont typeface="Arial" panose="020B0604020202020204" pitchFamily="34" charset="0"/>
              <a:buChar char="•"/>
              <a:defRPr/>
            </a:pPr>
            <a:endParaRPr lang="en-US" sz="2200" dirty="0">
              <a:latin typeface="Century Gothic" panose="020B0502020202020204" pitchFamily="34" charset="0"/>
              <a:cs typeface="Arial" panose="020B0604020202020204" pitchFamily="34" charset="0"/>
            </a:endParaRPr>
          </a:p>
          <a:p>
            <a:pPr marL="342900" indent="-342900" defTabSz="914400" fontAlgn="base">
              <a:spcBef>
                <a:spcPct val="0"/>
              </a:spcBef>
              <a:spcAft>
                <a:spcPct val="0"/>
              </a:spcAft>
              <a:buFont typeface="Arial" panose="020B0604020202020204" pitchFamily="34" charset="0"/>
              <a:buChar char="•"/>
              <a:defRPr/>
            </a:pPr>
            <a:r>
              <a:rPr lang="en-US" sz="2200" dirty="0">
                <a:latin typeface="Century Gothic" panose="020B0502020202020204" pitchFamily="34" charset="0"/>
                <a:cs typeface="Arial" panose="020B0604020202020204" pitchFamily="34" charset="0"/>
              </a:rPr>
              <a:t>Dedicated paratransit lane</a:t>
            </a:r>
          </a:p>
          <a:p>
            <a:pPr marL="342900" indent="-342900" defTabSz="914400" fontAlgn="base">
              <a:spcBef>
                <a:spcPct val="0"/>
              </a:spcBef>
              <a:spcAft>
                <a:spcPct val="0"/>
              </a:spcAft>
              <a:buFont typeface="Arial" panose="020B0604020202020204" pitchFamily="34" charset="0"/>
              <a:buChar char="•"/>
              <a:defRPr/>
            </a:pPr>
            <a:endParaRPr lang="en-US" sz="2200" dirty="0">
              <a:latin typeface="Century Gothic" panose="020B0502020202020204" pitchFamily="34" charset="0"/>
              <a:cs typeface="Arial" panose="020B0604020202020204" pitchFamily="34" charset="0"/>
            </a:endParaRPr>
          </a:p>
          <a:p>
            <a:pPr marL="342900" indent="-342900" defTabSz="914400" fontAlgn="base">
              <a:spcBef>
                <a:spcPct val="0"/>
              </a:spcBef>
              <a:spcAft>
                <a:spcPct val="0"/>
              </a:spcAft>
              <a:buFont typeface="Arial" panose="020B0604020202020204" pitchFamily="34" charset="0"/>
              <a:buChar char="•"/>
              <a:defRPr/>
            </a:pPr>
            <a:r>
              <a:rPr lang="en-US" sz="2200" dirty="0">
                <a:latin typeface="Century Gothic" panose="020B0502020202020204" pitchFamily="34" charset="0"/>
                <a:cs typeface="Arial" panose="020B0604020202020204" pitchFamily="34" charset="0"/>
              </a:rPr>
              <a:t>Signage at transportation hubs noting the accessible route to sites</a:t>
            </a:r>
          </a:p>
        </p:txBody>
      </p:sp>
      <p:sp>
        <p:nvSpPr>
          <p:cNvPr id="2" name="Rectangle 1"/>
          <p:cNvSpPr/>
          <p:nvPr/>
        </p:nvSpPr>
        <p:spPr>
          <a:xfrm>
            <a:off x="2359006" y="487142"/>
            <a:ext cx="7813694" cy="646331"/>
          </a:xfrm>
          <a:prstGeom prst="rect">
            <a:avLst/>
          </a:prstGeom>
        </p:spPr>
        <p:txBody>
          <a:bodyPr wrap="square">
            <a:spAutoFit/>
          </a:bodyPr>
          <a:lstStyle/>
          <a:p>
            <a:pPr algn="ctr"/>
            <a:r>
              <a:rPr lang="en-US" sz="3600" b="1" dirty="0">
                <a:solidFill>
                  <a:prstClr val="black"/>
                </a:solidFill>
                <a:latin typeface="Century Gothic" panose="020B0502020202020204" pitchFamily="34" charset="0"/>
                <a:cs typeface="Arial" panose="020B0604020202020204" pitchFamily="34" charset="0"/>
              </a:rPr>
              <a:t>Transportation Access</a:t>
            </a:r>
            <a:endParaRPr lang="en-US" sz="3600" dirty="0">
              <a:solidFill>
                <a:prstClr val="black"/>
              </a:solidFill>
              <a:latin typeface="Century Gothic" panose="020B0502020202020204" pitchFamily="34" charset="0"/>
            </a:endParaRPr>
          </a:p>
        </p:txBody>
      </p:sp>
      <p:pic>
        <p:nvPicPr>
          <p:cNvPr id="3" name="Picture 2" descr="A row of paratransit buses lined up in a row">
            <a:extLst>
              <a:ext uri="{FF2B5EF4-FFF2-40B4-BE49-F238E27FC236}">
                <a16:creationId xmlns:a16="http://schemas.microsoft.com/office/drawing/2014/main" id="{AD51D7ED-1504-8D40-B611-EE0B115573BC}"/>
              </a:ext>
            </a:extLst>
          </p:cNvPr>
          <p:cNvPicPr>
            <a:picLocks noChangeAspect="1"/>
          </p:cNvPicPr>
          <p:nvPr/>
        </p:nvPicPr>
        <p:blipFill>
          <a:blip r:embed="rId2"/>
          <a:stretch>
            <a:fillRect/>
          </a:stretch>
        </p:blipFill>
        <p:spPr>
          <a:xfrm>
            <a:off x="6265853" y="1676400"/>
            <a:ext cx="4201334" cy="2832244"/>
          </a:xfrm>
          <a:prstGeom prst="rect">
            <a:avLst/>
          </a:prstGeom>
        </p:spPr>
      </p:pic>
    </p:spTree>
    <p:extLst>
      <p:ext uri="{BB962C8B-B14F-4D97-AF65-F5344CB8AC3E}">
        <p14:creationId xmlns:p14="http://schemas.microsoft.com/office/powerpoint/2010/main" val="13751757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038036" y="1676401"/>
            <a:ext cx="3676964" cy="3816429"/>
          </a:xfrm>
          <a:prstGeom prst="rect">
            <a:avLst/>
          </a:prstGeom>
        </p:spPr>
        <p:txBody>
          <a:bodyPr wrap="square">
            <a:spAutoFit/>
          </a:bodyPr>
          <a:lstStyle/>
          <a:p>
            <a:pPr marL="342900" indent="-342900" defTabSz="914400" fontAlgn="base">
              <a:spcBef>
                <a:spcPct val="0"/>
              </a:spcBef>
              <a:spcAft>
                <a:spcPct val="0"/>
              </a:spcAft>
              <a:buFont typeface="Arial" panose="020B0604020202020204" pitchFamily="34" charset="0"/>
              <a:buChar char="•"/>
              <a:defRPr/>
            </a:pPr>
            <a:r>
              <a:rPr lang="en-US" sz="2200" dirty="0">
                <a:latin typeface="Century Gothic" panose="020B0502020202020204" pitchFamily="34" charset="0"/>
                <a:cs typeface="Arial" panose="020B0604020202020204" pitchFamily="34" charset="0"/>
              </a:rPr>
              <a:t>Mobile sites (two per site)</a:t>
            </a:r>
          </a:p>
          <a:p>
            <a:pPr marL="342900" indent="-342900" defTabSz="914400" fontAlgn="base">
              <a:spcBef>
                <a:spcPct val="0"/>
              </a:spcBef>
              <a:spcAft>
                <a:spcPct val="0"/>
              </a:spcAft>
              <a:buFont typeface="Arial" panose="020B0604020202020204" pitchFamily="34" charset="0"/>
              <a:buChar char="•"/>
              <a:defRPr/>
            </a:pPr>
            <a:endParaRPr lang="en-US" sz="2200" dirty="0">
              <a:latin typeface="Century Gothic" panose="020B0502020202020204" pitchFamily="34" charset="0"/>
              <a:cs typeface="Arial" panose="020B0604020202020204" pitchFamily="34" charset="0"/>
            </a:endParaRPr>
          </a:p>
          <a:p>
            <a:pPr marL="342900" indent="-342900" defTabSz="914400" fontAlgn="base">
              <a:spcBef>
                <a:spcPct val="0"/>
              </a:spcBef>
              <a:spcAft>
                <a:spcPct val="0"/>
              </a:spcAft>
              <a:buFont typeface="Arial" panose="020B0604020202020204" pitchFamily="34" charset="0"/>
              <a:buChar char="•"/>
              <a:defRPr/>
            </a:pPr>
            <a:r>
              <a:rPr lang="en-US" sz="2200" dirty="0">
                <a:latin typeface="Century Gothic" panose="020B0502020202020204" pitchFamily="34" charset="0"/>
                <a:cs typeface="Arial" panose="020B0604020202020204" pitchFamily="34" charset="0"/>
              </a:rPr>
              <a:t>Sent out to Community-Based Organizations (M-F and S-S)</a:t>
            </a:r>
          </a:p>
          <a:p>
            <a:pPr marL="342900" indent="-342900" defTabSz="914400" fontAlgn="base">
              <a:spcBef>
                <a:spcPct val="0"/>
              </a:spcBef>
              <a:spcAft>
                <a:spcPct val="0"/>
              </a:spcAft>
              <a:buFont typeface="Arial" panose="020B0604020202020204" pitchFamily="34" charset="0"/>
              <a:buChar char="•"/>
              <a:defRPr/>
            </a:pPr>
            <a:endParaRPr lang="en-US" sz="2200" dirty="0">
              <a:latin typeface="Century Gothic" panose="020B0502020202020204" pitchFamily="34" charset="0"/>
              <a:cs typeface="Arial" panose="020B0604020202020204" pitchFamily="34" charset="0"/>
            </a:endParaRPr>
          </a:p>
          <a:p>
            <a:pPr marL="342900" indent="-342900" defTabSz="914400" fontAlgn="base">
              <a:spcBef>
                <a:spcPct val="0"/>
              </a:spcBef>
              <a:spcAft>
                <a:spcPct val="0"/>
              </a:spcAft>
              <a:buFont typeface="Arial" panose="020B0604020202020204" pitchFamily="34" charset="0"/>
              <a:buChar char="•"/>
              <a:defRPr/>
            </a:pPr>
            <a:r>
              <a:rPr lang="en-US" sz="2200" dirty="0">
                <a:latin typeface="Century Gothic" panose="020B0502020202020204" pitchFamily="34" charset="0"/>
                <a:cs typeface="Arial" panose="020B0604020202020204" pitchFamily="34" charset="0"/>
              </a:rPr>
              <a:t>Worked with partners to identify site locations</a:t>
            </a:r>
          </a:p>
        </p:txBody>
      </p:sp>
      <p:sp>
        <p:nvSpPr>
          <p:cNvPr id="2" name="Rectangle 1"/>
          <p:cNvSpPr/>
          <p:nvPr/>
        </p:nvSpPr>
        <p:spPr>
          <a:xfrm>
            <a:off x="2359006" y="487142"/>
            <a:ext cx="7813694" cy="646331"/>
          </a:xfrm>
          <a:prstGeom prst="rect">
            <a:avLst/>
          </a:prstGeom>
        </p:spPr>
        <p:txBody>
          <a:bodyPr wrap="square">
            <a:spAutoFit/>
          </a:bodyPr>
          <a:lstStyle/>
          <a:p>
            <a:pPr algn="ctr"/>
            <a:r>
              <a:rPr lang="en-US" sz="3600" b="1" dirty="0">
                <a:solidFill>
                  <a:prstClr val="black"/>
                </a:solidFill>
                <a:latin typeface="Century Gothic" panose="020B0502020202020204" pitchFamily="34" charset="0"/>
                <a:cs typeface="Arial" panose="020B0604020202020204" pitchFamily="34" charset="0"/>
              </a:rPr>
              <a:t>Mobile Vaccination Clinics</a:t>
            </a:r>
            <a:endParaRPr lang="en-US" sz="3600" dirty="0">
              <a:solidFill>
                <a:prstClr val="black"/>
              </a:solidFill>
              <a:latin typeface="Century Gothic" panose="020B0502020202020204" pitchFamily="34" charset="0"/>
            </a:endParaRPr>
          </a:p>
        </p:txBody>
      </p:sp>
      <p:pic>
        <p:nvPicPr>
          <p:cNvPr id="4" name="Picture 3" descr="An image of a COVID-19 vaccine vile">
            <a:extLst>
              <a:ext uri="{FF2B5EF4-FFF2-40B4-BE49-F238E27FC236}">
                <a16:creationId xmlns:a16="http://schemas.microsoft.com/office/drawing/2014/main" id="{142C7185-31CD-1D4F-B8AE-BE08B3E1BBB2}"/>
              </a:ext>
            </a:extLst>
          </p:cNvPr>
          <p:cNvPicPr>
            <a:picLocks noChangeAspect="1"/>
          </p:cNvPicPr>
          <p:nvPr/>
        </p:nvPicPr>
        <p:blipFill>
          <a:blip r:embed="rId2"/>
          <a:stretch>
            <a:fillRect/>
          </a:stretch>
        </p:blipFill>
        <p:spPr>
          <a:xfrm>
            <a:off x="5889837" y="1672119"/>
            <a:ext cx="4577351" cy="3661881"/>
          </a:xfrm>
          <a:prstGeom prst="rect">
            <a:avLst/>
          </a:prstGeom>
        </p:spPr>
      </p:pic>
    </p:spTree>
    <p:extLst>
      <p:ext uri="{BB962C8B-B14F-4D97-AF65-F5344CB8AC3E}">
        <p14:creationId xmlns:p14="http://schemas.microsoft.com/office/powerpoint/2010/main" val="16223187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981200" y="1371600"/>
            <a:ext cx="4267200" cy="4832092"/>
          </a:xfrm>
          <a:prstGeom prst="rect">
            <a:avLst/>
          </a:prstGeom>
        </p:spPr>
        <p:txBody>
          <a:bodyPr wrap="square">
            <a:spAutoFit/>
          </a:bodyPr>
          <a:lstStyle/>
          <a:p>
            <a:pPr marL="342900" indent="-342900" defTabSz="914400" fontAlgn="base">
              <a:spcBef>
                <a:spcPct val="0"/>
              </a:spcBef>
              <a:spcAft>
                <a:spcPct val="0"/>
              </a:spcAft>
              <a:buFont typeface="Arial" panose="020B0604020202020204" pitchFamily="34" charset="0"/>
              <a:buChar char="•"/>
              <a:defRPr/>
            </a:pPr>
            <a:r>
              <a:rPr lang="en-US" sz="2200" dirty="0">
                <a:latin typeface="Century Gothic" panose="020B0502020202020204" pitchFamily="34" charset="0"/>
                <a:cs typeface="Arial" panose="020B0604020202020204" pitchFamily="34" charset="0"/>
              </a:rPr>
              <a:t>Direct input from the Pacific ADA Center, Disability Rights California, and others</a:t>
            </a:r>
          </a:p>
          <a:p>
            <a:pPr marL="342900" indent="-342900" defTabSz="914400" fontAlgn="base">
              <a:spcBef>
                <a:spcPct val="0"/>
              </a:spcBef>
              <a:spcAft>
                <a:spcPct val="0"/>
              </a:spcAft>
              <a:buFont typeface="Arial" panose="020B0604020202020204" pitchFamily="34" charset="0"/>
              <a:buChar char="•"/>
              <a:defRPr/>
            </a:pPr>
            <a:endParaRPr lang="en-US" sz="2200" dirty="0">
              <a:latin typeface="Century Gothic" panose="020B0502020202020204" pitchFamily="34" charset="0"/>
              <a:cs typeface="Arial" panose="020B0604020202020204" pitchFamily="34" charset="0"/>
            </a:endParaRPr>
          </a:p>
          <a:p>
            <a:pPr marL="342900" indent="-342900" defTabSz="914400" fontAlgn="base">
              <a:spcBef>
                <a:spcPct val="0"/>
              </a:spcBef>
              <a:spcAft>
                <a:spcPct val="0"/>
              </a:spcAft>
              <a:buFont typeface="Arial" panose="020B0604020202020204" pitchFamily="34" charset="0"/>
              <a:buChar char="•"/>
              <a:defRPr/>
            </a:pPr>
            <a:r>
              <a:rPr lang="en-US" sz="2200" dirty="0">
                <a:latin typeface="Century Gothic" panose="020B0502020202020204" pitchFamily="34" charset="0"/>
                <a:cs typeface="Arial" panose="020B0604020202020204" pitchFamily="34" charset="0"/>
              </a:rPr>
              <a:t>Involved in planning and implementation</a:t>
            </a:r>
          </a:p>
          <a:p>
            <a:pPr marL="342900" indent="-342900" defTabSz="914400" fontAlgn="base">
              <a:spcBef>
                <a:spcPct val="0"/>
              </a:spcBef>
              <a:spcAft>
                <a:spcPct val="0"/>
              </a:spcAft>
              <a:buFont typeface="Arial" panose="020B0604020202020204" pitchFamily="34" charset="0"/>
              <a:buChar char="•"/>
              <a:defRPr/>
            </a:pPr>
            <a:endParaRPr lang="en-US" sz="2200" dirty="0">
              <a:latin typeface="Century Gothic" panose="020B0502020202020204" pitchFamily="34" charset="0"/>
              <a:cs typeface="Arial" panose="020B0604020202020204" pitchFamily="34" charset="0"/>
            </a:endParaRPr>
          </a:p>
          <a:p>
            <a:pPr marL="342900" indent="-342900" defTabSz="914400" fontAlgn="base">
              <a:spcBef>
                <a:spcPct val="0"/>
              </a:spcBef>
              <a:spcAft>
                <a:spcPct val="0"/>
              </a:spcAft>
              <a:buFont typeface="Arial" panose="020B0604020202020204" pitchFamily="34" charset="0"/>
              <a:buChar char="•"/>
              <a:defRPr/>
            </a:pPr>
            <a:r>
              <a:rPr lang="en-US" sz="2200" dirty="0">
                <a:latin typeface="Century Gothic" panose="020B0502020202020204" pitchFamily="34" charset="0"/>
                <a:cs typeface="Arial" panose="020B0604020202020204" pitchFamily="34" charset="0"/>
              </a:rPr>
              <a:t>Trusted sources to assist with public messaging</a:t>
            </a:r>
          </a:p>
          <a:p>
            <a:pPr marL="342900" indent="-342900" defTabSz="914400" fontAlgn="base">
              <a:spcBef>
                <a:spcPct val="0"/>
              </a:spcBef>
              <a:spcAft>
                <a:spcPct val="0"/>
              </a:spcAft>
              <a:buFont typeface="Arial" panose="020B0604020202020204" pitchFamily="34" charset="0"/>
              <a:buChar char="•"/>
              <a:defRPr/>
            </a:pPr>
            <a:endParaRPr lang="en-US" sz="2200" dirty="0">
              <a:latin typeface="Century Gothic" panose="020B0502020202020204" pitchFamily="34" charset="0"/>
              <a:cs typeface="Arial" panose="020B0604020202020204" pitchFamily="34" charset="0"/>
            </a:endParaRPr>
          </a:p>
          <a:p>
            <a:pPr marL="342900" indent="-342900" defTabSz="914400" fontAlgn="base">
              <a:spcBef>
                <a:spcPct val="0"/>
              </a:spcBef>
              <a:spcAft>
                <a:spcPct val="0"/>
              </a:spcAft>
              <a:buFont typeface="Arial" panose="020B0604020202020204" pitchFamily="34" charset="0"/>
              <a:buChar char="•"/>
              <a:defRPr/>
            </a:pPr>
            <a:r>
              <a:rPr lang="en-US" sz="2200" dirty="0">
                <a:latin typeface="Century Gothic" panose="020B0502020202020204" pitchFamily="34" charset="0"/>
                <a:cs typeface="Arial" panose="020B0604020202020204" pitchFamily="34" charset="0"/>
              </a:rPr>
              <a:t>Providing access and help for people to register for vaccine appointments</a:t>
            </a:r>
          </a:p>
        </p:txBody>
      </p:sp>
      <p:sp>
        <p:nvSpPr>
          <p:cNvPr id="2" name="Rectangle 1"/>
          <p:cNvSpPr/>
          <p:nvPr/>
        </p:nvSpPr>
        <p:spPr>
          <a:xfrm>
            <a:off x="2359006" y="487142"/>
            <a:ext cx="7813694" cy="646331"/>
          </a:xfrm>
          <a:prstGeom prst="rect">
            <a:avLst/>
          </a:prstGeom>
        </p:spPr>
        <p:txBody>
          <a:bodyPr wrap="square">
            <a:spAutoFit/>
          </a:bodyPr>
          <a:lstStyle/>
          <a:p>
            <a:pPr algn="ctr"/>
            <a:r>
              <a:rPr lang="en-US" sz="3600" b="1" dirty="0">
                <a:solidFill>
                  <a:prstClr val="black"/>
                </a:solidFill>
                <a:latin typeface="Century Gothic" panose="020B0502020202020204" pitchFamily="34" charset="0"/>
                <a:cs typeface="Arial" panose="020B0604020202020204" pitchFamily="34" charset="0"/>
              </a:rPr>
              <a:t>Whole Community Partnership</a:t>
            </a:r>
            <a:endParaRPr lang="en-US" sz="3600" dirty="0">
              <a:solidFill>
                <a:prstClr val="black"/>
              </a:solidFill>
              <a:latin typeface="Century Gothic" panose="020B0502020202020204" pitchFamily="34" charset="0"/>
            </a:endParaRPr>
          </a:p>
        </p:txBody>
      </p:sp>
      <p:pic>
        <p:nvPicPr>
          <p:cNvPr id="5" name="Picture 4" descr="A group of people of all races and various disabilities">
            <a:extLst>
              <a:ext uri="{FF2B5EF4-FFF2-40B4-BE49-F238E27FC236}">
                <a16:creationId xmlns:a16="http://schemas.microsoft.com/office/drawing/2014/main" id="{61EAD18E-ADE8-F049-802C-BCF6B05CC646}"/>
              </a:ext>
            </a:extLst>
          </p:cNvPr>
          <p:cNvPicPr>
            <a:picLocks noChangeAspect="1"/>
          </p:cNvPicPr>
          <p:nvPr/>
        </p:nvPicPr>
        <p:blipFill>
          <a:blip r:embed="rId2"/>
          <a:stretch>
            <a:fillRect/>
          </a:stretch>
        </p:blipFill>
        <p:spPr>
          <a:xfrm>
            <a:off x="6216869" y="1752601"/>
            <a:ext cx="4142587" cy="2366563"/>
          </a:xfrm>
          <a:prstGeom prst="rect">
            <a:avLst/>
          </a:prstGeom>
        </p:spPr>
      </p:pic>
    </p:spTree>
    <p:extLst>
      <p:ext uri="{BB962C8B-B14F-4D97-AF65-F5344CB8AC3E}">
        <p14:creationId xmlns:p14="http://schemas.microsoft.com/office/powerpoint/2010/main" val="3801597443"/>
      </p:ext>
    </p:extLst>
  </p:cSld>
  <p:clrMapOvr>
    <a:masterClrMapping/>
  </p:clrMapOvr>
</p:sld>
</file>

<file path=ppt/theme/theme1.xml><?xml version="1.0" encoding="utf-8"?>
<a:theme xmlns:a="http://schemas.openxmlformats.org/drawingml/2006/main" name="Office Theme">
  <a:themeElements>
    <a:clrScheme name="Custom 1">
      <a:dk1>
        <a:sysClr val="windowText" lastClr="000000"/>
      </a:dk1>
      <a:lt1>
        <a:sysClr val="window" lastClr="FFFFFF"/>
      </a:lt1>
      <a:dk2>
        <a:srgbClr val="1F497D"/>
      </a:dk2>
      <a:lt2>
        <a:srgbClr val="EEECE1"/>
      </a:lt2>
      <a:accent1>
        <a:srgbClr val="001B6A"/>
      </a:accent1>
      <a:accent2>
        <a:srgbClr val="A20704"/>
      </a:accent2>
      <a:accent3>
        <a:srgbClr val="C19807"/>
      </a:accent3>
      <a:accent4>
        <a:srgbClr val="094800"/>
      </a:accent4>
      <a:accent5>
        <a:srgbClr val="4BACC6"/>
      </a:accent5>
      <a:accent6>
        <a:srgbClr val="F79646"/>
      </a:accent6>
      <a:hlink>
        <a:srgbClr val="0000FF"/>
      </a:hlink>
      <a:folHlink>
        <a:srgbClr val="800080"/>
      </a:folHlink>
    </a:clrScheme>
    <a:fontScheme name="Trek">
      <a:majorFont>
        <a:latin typeface="Franklin Gothic Medium"/>
        <a:ea typeface=""/>
        <a:cs typeface=""/>
        <a:font script="Jpan" typeface="ヒラギノ角ゴ Pro W6"/>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Franklin Gothic Book"/>
        <a:ea typeface=""/>
        <a:cs typeface=""/>
        <a:font script="Jpan" typeface="ＭＳ Ｐゴシック"/>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Custom 1">
      <a:dk1>
        <a:srgbClr val="000000"/>
      </a:dk1>
      <a:lt1>
        <a:srgbClr val="FFFFFF"/>
      </a:lt1>
      <a:dk2>
        <a:srgbClr val="005188"/>
      </a:dk2>
      <a:lt2>
        <a:srgbClr val="F3F3F3"/>
      </a:lt2>
      <a:accent1>
        <a:srgbClr val="0078AE"/>
      </a:accent1>
      <a:accent2>
        <a:srgbClr val="595B5D"/>
      </a:accent2>
      <a:accent3>
        <a:srgbClr val="BABBBD"/>
      </a:accent3>
      <a:accent4>
        <a:srgbClr val="5E9732"/>
      </a:accent4>
      <a:accent5>
        <a:srgbClr val="0072CE"/>
      </a:accent5>
      <a:accent6>
        <a:srgbClr val="C31230"/>
      </a:accent6>
      <a:hlink>
        <a:srgbClr val="005188"/>
      </a:hlink>
      <a:folHlink>
        <a:srgbClr val="005188"/>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spPr>
      <a:bodyPr rtlCol="0" anchor="ctr"/>
      <a:lstStyle>
        <a:defPPr algn="ctr">
          <a:defRPr/>
        </a:defPPr>
      </a:lstStyle>
      <a:style>
        <a:lnRef idx="2">
          <a:schemeClr val="accent1"/>
        </a:lnRef>
        <a:fillRef idx="1">
          <a:schemeClr val="lt1"/>
        </a:fillRef>
        <a:effectRef idx="0">
          <a:schemeClr val="accent1"/>
        </a:effectRef>
        <a:fontRef idx="minor">
          <a:schemeClr val="dk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2335</Words>
  <Application>Microsoft Office PowerPoint</Application>
  <PresentationFormat>Widescreen</PresentationFormat>
  <Paragraphs>310</Paragraphs>
  <Slides>34</Slides>
  <Notes>23</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34</vt:i4>
      </vt:variant>
    </vt:vector>
  </HeadingPairs>
  <TitlesOfParts>
    <vt:vector size="43" baseType="lpstr">
      <vt:lpstr>Arial</vt:lpstr>
      <vt:lpstr>Arial Narrow</vt:lpstr>
      <vt:lpstr>Calibri</vt:lpstr>
      <vt:lpstr>Century Gothic</vt:lpstr>
      <vt:lpstr>Franklin Gothic Book</vt:lpstr>
      <vt:lpstr>Franklin Gothic Medium</vt:lpstr>
      <vt:lpstr>Wingdings</vt:lpstr>
      <vt:lpstr>Office Theme</vt:lpstr>
      <vt:lpstr>Office Theme</vt:lpstr>
      <vt:lpstr>PowerPoint Presentation</vt:lpstr>
      <vt:lpstr>Access and Functional Needs (AFN)</vt:lpstr>
      <vt:lpstr>Office of Access and Functional Needs (OAFN) </vt:lpstr>
      <vt:lpstr>PowerPoint Presentation</vt:lpstr>
      <vt:lpstr>PowerPoint Presentation</vt:lpstr>
      <vt:lpstr>PowerPoint Presentation</vt:lpstr>
      <vt:lpstr>PowerPoint Presentation</vt:lpstr>
      <vt:lpstr>PowerPoint Presentation</vt:lpstr>
      <vt:lpstr>PowerPoint Presentation</vt:lpstr>
      <vt:lpstr>Together we Achieve Great Things</vt:lpstr>
      <vt:lpstr>Thank you</vt:lpstr>
      <vt:lpstr>Vaccination Mission Accessibility and Inclusion</vt:lpstr>
      <vt:lpstr>Subject Matter Experts</vt:lpstr>
      <vt:lpstr>Training and Support</vt:lpstr>
      <vt:lpstr>Whole Community Engagement</vt:lpstr>
      <vt:lpstr>Partnerships</vt:lpstr>
      <vt:lpstr>Mobile Vaccination Clinics and Rural Routes</vt:lpstr>
      <vt:lpstr>Site Selection Considerations</vt:lpstr>
      <vt:lpstr>Indoor vs. Outdoor</vt:lpstr>
      <vt:lpstr>Mobile Site Set-up Considerations</vt:lpstr>
      <vt:lpstr>Mobile Site Set-up</vt:lpstr>
      <vt:lpstr>Mobile Site Set-up </vt:lpstr>
      <vt:lpstr>Best Practices and Success Stories</vt:lpstr>
      <vt:lpstr>Best Practices </vt:lpstr>
      <vt:lpstr>Best Practices </vt:lpstr>
      <vt:lpstr>Best Practice Success Stories </vt:lpstr>
      <vt:lpstr>Future Considerations for Improving Sites</vt:lpstr>
      <vt:lpstr>Mobile Healthcare Facility</vt:lpstr>
      <vt:lpstr>Mobile Vaccination Team Outreach</vt:lpstr>
      <vt:lpstr>Expanding Beyond Vaccine Drive-Through Fixed Site Operations</vt:lpstr>
      <vt:lpstr>Best Practices</vt:lpstr>
      <vt:lpstr>Best Practices</vt:lpstr>
      <vt:lpstr>Lessons Learned/Challenges: </vt:lpstr>
      <vt:lpstr>Lessons Learned/Challenges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2016-06-06T21:49:04Z</dcterms:created>
  <dcterms:modified xsi:type="dcterms:W3CDTF">2021-06-14T16:26:50Z</dcterms:modified>
</cp:coreProperties>
</file>